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603" r:id="rId3"/>
    <p:sldId id="604" r:id="rId4"/>
    <p:sldId id="637" r:id="rId5"/>
    <p:sldId id="638" r:id="rId6"/>
    <p:sldId id="639" r:id="rId7"/>
    <p:sldId id="699" r:id="rId8"/>
    <p:sldId id="522" r:id="rId9"/>
    <p:sldId id="641" r:id="rId10"/>
    <p:sldId id="640" r:id="rId11"/>
    <p:sldId id="642" r:id="rId12"/>
    <p:sldId id="644" r:id="rId13"/>
    <p:sldId id="645" r:id="rId14"/>
    <p:sldId id="647" r:id="rId15"/>
    <p:sldId id="643" r:id="rId16"/>
    <p:sldId id="648" r:id="rId17"/>
    <p:sldId id="698" r:id="rId18"/>
    <p:sldId id="696" r:id="rId19"/>
    <p:sldId id="697" r:id="rId20"/>
    <p:sldId id="473" r:id="rId21"/>
    <p:sldId id="695" r:id="rId22"/>
    <p:sldId id="476" r:id="rId23"/>
    <p:sldId id="700" r:id="rId24"/>
    <p:sldId id="675" r:id="rId25"/>
    <p:sldId id="676" r:id="rId26"/>
    <p:sldId id="677" r:id="rId27"/>
    <p:sldId id="678" r:id="rId28"/>
    <p:sldId id="692" r:id="rId29"/>
    <p:sldId id="679" r:id="rId30"/>
    <p:sldId id="683" r:id="rId31"/>
    <p:sldId id="688" r:id="rId32"/>
  </p:sldIdLst>
  <p:sldSz cx="9144000" cy="5143500" type="screen16x9"/>
  <p:notesSz cx="6858000" cy="9144000"/>
  <p:embeddedFontLst>
    <p:embeddedFont>
      <p:font typeface="Arvo" panose="020B0604020202020204" charset="0"/>
      <p:regular r:id="rId34"/>
      <p:bold r:id="rId35"/>
      <p:italic r:id="rId36"/>
      <p:boldItalic r:id="rId37"/>
    </p:embeddedFont>
    <p:embeddedFont>
      <p:font typeface="Cambria Math" panose="02040503050406030204" pitchFamily="18" charset="0"/>
      <p:regular r:id="rId38"/>
    </p:embeddedFont>
    <p:embeddedFont>
      <p:font typeface="Roboto Condensed" panose="020B0604020202020204" charset="0"/>
      <p:regular r:id="rId39"/>
      <p:bold r:id="rId40"/>
      <p:italic r:id="rId41"/>
      <p:boldItalic r:id="rId42"/>
    </p:embeddedFont>
    <p:embeddedFont>
      <p:font typeface="Roboto Condensed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 snapToGrid="0">
      <p:cViewPr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36:00.22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9238 6205 0,'0'0'15,"0"0"-15,0 0 16,0 0-16,0 0 16,0 15-16,0 1 15,8 6 1,-8 1-16,7 8 15,1-8-15,-1 0 16,1 7-16,7 1 16,8 14-1,-1-6-15,9-1 16,-1 0-16,0 8 16,0-8-1,1 0-15,-1 0 16,8 16-16,-1 14 15,1-14-15,0-1 16,0 1 0,-8-16-16,8 15 15,0 8-15,-1-7 16,-6 7 0,-1 0-16,-7-8 15,7 16-15,8 0 16,7 22-16,0-14 15,-7-16 1,8 15-16,-1 0 16,0 1-16,-7-9 15,0-7 1,0 0-16,7 16 16,0-1-16,1-7 15,-8-8-15,7 0 16,0 15-1,-7 8-15,0-8 16,7 1-16,1 7 16,6 7-16,-6 1 15,-1-8 1,1 0-16,-9-8 16,1 23-16,0-30 15,7 7-15,-7-7 16,7 15-1,-7-15-15,0-8 16,-8-23-16,8 38 16,-8 1-1,8 14-15,0-22 16,0-16-16,7 24 16,0-1-1,-7-7-15,0-1 16,0-7-16,-8 0 15,0-30-15,1 30 16,6 15-16,-6-15 16,-9-7-1,1-8-15,0-8 16,-1 0-16,1-8 16,0 9-1,-8-17-15,7 24 16,-6-15-16,-9 7 15,1-8-15,-1-7 16,1-7 0,-1-1-16,1 8 15,0-16-15,-8 1 16,0-8 0,0 8-16,7-1 15,-7-7-15,0 0 16,0 8-16,0 0 15,0-8 1,0 0-16,0 0 16,0 0-16,0 0 15,0 0-15,0 0 16,0 0 0,0 0-16,0 0 15,0 0-15,0 0 16,0 0-16,0 0 15</inkml:trace>
  <inkml:trace contextRef="#ctx0" brushRef="#br0" timeOffset="2607.19">8611 6823 0,'0'0'0,"0"0"16,0 0-16,0 0 16,0 0-16,0 0 15,0 0 1,0 0-16,0 0 16,0 0-16,0 0 15,0 0-15,0 0 16,0 0-1,15 0-15,7 0 16,9 0-16,14 8 16,8-1-16,15 9 15,0-9 1,8 16-16,7-38 16,-15 23-16,15-1 15,23 1-15,0-8 16,15 0-1,7 0-15,1 0 16,-16 0-16,31-15 16,14 38-1,-21-16-15,6 1 16,-14 7-16,22 0 16,0 1-1,-15-9-15,0 8 16,-15-15-16,30 0 15,1 8-15,6-8 16,-6-8 0,-9 1-16,31-1 15,15 1-15,-30 7 16,-16 0-16,62-16 16,-92 16-1,8-15-15,91 7 16,-91 1-16,15-1 15,0-15-15,-23 23 16,0-7 0,-14-9-16,-31 9 15,-8-1-15,8 0 16,0-7 0,-15 8-16,-7-1 15,-1 0-15,-7 8 16,-16-7-1,1 7-15,-8 0 16,0 0-16,-7 0 16,-1 0-16,1 0 15,-8 0 1,0 0-16,0 0 16,0 0-16,0 0 15,0 0-15,0 0 16,0 0-1,0 0-15,0 0 16,0 0-16,0 0 16,0 0-1,0 0-15,0 0 16,0 0-16,0 0 16,0 0-16,0 0 15,0 0 1</inkml:trace>
  <inkml:trace contextRef="#ctx0" brushRef="#br0" timeOffset="3563.13">14008 5343 0,'0'0'0,"0"0"16,0 0-16,0 0 15,-7 15-15,-1 0 16,1 8-16,-8 0 16,-8 23-1,8-8-15,0-8 16,-8 24 0,0 14-16,1 24 15,-16 15-15,8-16 16,-8 47-16,0 15 15,15-54-15,-15 76 16,16-37 0,-8 30-16,-1-8 15,-6 15-15,-9 16 16,-29-8 0,22 16-16,15-39 15,0 31-15,15-46 16,1 23-1,7-8-15,-16 31 16,9-23-16,-1 15 16,-30-15-16,0 30 15,15-76 1,-15 39-16,23-9 16,7-30-16,1 31 15,-1-54 1,-7 31-16,0 0 15,-1-39-15,1-7 16,7-15-16,-7 23 16,8-31-1,6-8-15,1-15 16,8 0-16,-1 1 16,1-17-16,-1 1 15,1 0 1,7-7-16,0-1 15,0 0-15,0-7 16,0-8-16,0 0 16,0 0-1,0 0-15,0 0 16</inkml:trace>
  <inkml:trace contextRef="#ctx0" brushRef="#br0" timeOffset="9506.4">14129 5800 0,'0'0'0,"-15"23"16,-7 31-16,-1 22 15,-7 0 1,-1 8-16,9 0 16,-1-15-16,0 7 15,-7 16-15,0 7 16,-8 23-16,0 0 16,-7 23-1,0-22-15,7 37 16,7-30-16,9 15 15,7 15 1,7-23-16,-7 46 16,7-91-16,-7 91 15,0-38 1,0 0-16,0 46 16,0-61-16,0 53 15,7-53-15,-7 30 16,-8 8-1,8-61-15,-23 7 16,8 16-16,8-38 16,-1 14-1,-7 16-15,7-30 16,8 15-16,-8 0 16,8-39-16,-8 9 15,1 14 1,-1 9-16,-15 6 15,8-37-15,7-15 16,1 7 0,6-16-16,1 16 15,0-15-15,0 0 16,8-15-16,-1-16 16,0 0-1,-7 8-15,8-8 16,-1 1-16,1-1 15,7-8 1,-8 1-16,8 0 16,0-8-16,-8 7 15,8-7-15,0 0 16,-7 8 0,-1 0-16,1-1 15,-1 1-15,1 7 16,-8 0-16,-1 8 15,1 0 1,0 0-16,0 8 16,0-1-16,0-7 15,0 8-15,0-1 16,-1-7 0,1 8-16,0-9 15,0 1 1,-8 15-16,8-7 15,0 0-15,8-9 16,-1 1-16,1-7 16,-1 6-1,0 1-15,1-7 16,-1-1-16,1 0 16,7-7-16,-8 7 15,8-15 1,-7 8-16,7-8 15,-8 7-15,8 1 16,0 0-16,-7-1 16,7 1-1,0-8-15,0 0 16,0 0-16,-8 7 16,8-7-16,0 0 15,0 0 1,0 0-16,-8 16 15,8-16-15</inkml:trace>
  <inkml:trace contextRef="#ctx0" brushRef="#br0" timeOffset="14701.22">14122 5526 0,'0'0'0,"0"0"15,0 0-15,0 0 16,0 0 0,0 0-16,-8 7 15,1 1-15,-1 0 16,1-1 0,-1-7-16,-7 8 15,0 0-15,-8 14 16,-7 1-1,-8 8-15,0-1 16,-22 16-16,-1 0 16,1 7-16,14-7 15,9 0-15,-9 7 16,-22 8 0,-38 31-16,31-23 15,14-1-15,1 1 16,-1 15-1,-60 46-15,46-39 16,22-14-16,-8 14 16,-7 9-1,15-24-15,8-30 16,-8 7-16,53-53 16</inkml:trace>
  <inkml:trace contextRef="#ctx0" brushRef="#br0" timeOffset="14998.92">13320 5732 0,'-7'7'16,"-23"32"-16,-31 29 16,-52-14-1,-1 60-15,-7 39 16,0-31-16,-22 8 16,22-1-16,7-14 15,16-8 1,30-16-16,68-91 15</inkml:trace>
  <inkml:trace contextRef="#ctx0" brushRef="#br0" timeOffset="15311.03">12648 5411 0,'-46'31'16,"-75"68"-16,-37 38 15,29 31-15,-22 0 16,7-30-16,8 7 16,-23 7-1,53-22-15,1-8 16</inkml:trace>
  <inkml:trace contextRef="#ctx0" brushRef="#br0" timeOffset="15634.45">12164 5175 0,'0'0'16,"-30"30"0,-69 39-16,-90 106 15,23-14-15,0 29 16,22-29-16,-22 22 16,30-30-1,-23 14-15,61-37 16,14-31-16,-21-7 15,105-92-15</inkml:trace>
  <inkml:trace contextRef="#ctx0" brushRef="#br0" timeOffset="15920.45">10833 5427 0,'-7'0'16,"-31"22"-16,-45 39 15,-53 62-15,7 6 16,-15 9-16,-7 30 15,53-39 1,-8-14-16,-15-1 16,30-14-16,91-100 15</inkml:trace>
  <inkml:trace contextRef="#ctx0" brushRef="#br0" timeOffset="16107.5">10334 5747 0,'0'8'0,"-22"76"16,-1 84-16,8 68 15,0 1-15,0-85 16</inkml:trace>
  <inkml:trace contextRef="#ctx0" brushRef="#br0" timeOffset="16759.9">12640 10433 0,'0'0'0,"-15"0"16,-15 8-16,-31 38 15,-37 45-15,-15 24 16,-8 60 0,-31 31-16,-6 46 15,74-114-15,-37 68 16,16-54-1,21 1-15,9-8 16</inkml:trace>
  <inkml:trace contextRef="#ctx0" brushRef="#br0" timeOffset="17047.84">11680 10281 0,'-23'15'0,"-37"15"15,-54 108 1,-7 30-16,-15 15 15,23-8-15,7 1 16,-15-1-16,38-37 16,7-16-16,76-122 15</inkml:trace>
  <inkml:trace contextRef="#ctx0" brushRef="#br0" timeOffset="17324.37">10614 10021 0,'0'0'0,"-23"8"16,-22 22-1,-61 92-15,0 31 16,8 30-16,22-61 16,1 16-16,14 14 15,1-37 1,-23 30-16,0 0 16</inkml:trace>
  <inkml:trace contextRef="#ctx0" brushRef="#br0" timeOffset="17574.36">9987 9136 0,'0'7'15,"-38"62"-15,-68 122 16,-15 15-16,0 46 16,23-61-16,-1-1 15,54-98 1,-15 38-16,-1 22 16</inkml:trace>
  <inkml:trace contextRef="#ctx0" brushRef="#br0" timeOffset="17843.36">10153 7686 0,'0'0'15,"-15"7"-15,-38 54 16,-30 92 0,-38 68-16,15-30 15,0-15-15,-7 30 16,14-69-16,16-7 16,38-39-16,45-91 15</inkml:trace>
  <inkml:trace contextRef="#ctx0" brushRef="#br0" timeOffset="18051.39">9805 7449 0,'-53'76'16,"-98"214"-16,-15 92 16,37 7-1,99-290-15</inkml:trace>
  <inkml:trace contextRef="#ctx0" brushRef="#br0" timeOffset="60747.08">18015 6739 0,'0'0'0,"8"0"0,7 0 0,476-91 16,-461 60-16,1 1 15,-16 7-15,0 0 16,-8 0 0,-7 8-16,0-1 15,0-14-15,-15 7 16,-15-8-1,-30 1-15,-24-1 16,-6 31-16,-16 8 16,-8 23-16,46 7 15,-7 30 1,7 47-16,15 15 16,23 22-16,22-45 15,16 15-15,22 8 16,-7-46-1,22-23-15,30 8 16,46-8-16,0-23 16,31-23-1,-47-7-15,39-8 16,-8-8-16,-45 1 16,-8-9-1,8-7-15,-31-7 16,-7-8-16,-53 38 15</inkml:trace>
  <inkml:trace contextRef="#ctx0" brushRef="#br0" timeOffset="63599.32">19323 5228 0,'0'0'0,"0"0"16,0 0-16,0 0 15,0 0-15,0 0 16,0 0-1,-8 8-15,-14 7 16,-39 23-16,-7 31 16,0 38-1,15-16-15,-7 24 16,14-8-16,9-23 16,14-16-16,15-14 15,1-9 1,7-14-16,7-8 15,8-15-15,8 7 16,0-15 0,15-15-16,7-16 15,15-7-15,-7-16 16,-15-7-16,-8 0 16,-7 15-1,-8 1-15,-7-1 16,-8-15-16,-8 15 15,1 8 1,-8 0-16,-8 7 16,0 8-16,0 8 15,8 0-15,0 7 16,8 8 0,-1 0-16,8 0 15,0 0-15</inkml:trace>
  <inkml:trace contextRef="#ctx0" brushRef="#br0" timeOffset="63973.8">19089 5915 0,'0'0'0,"30"-8"15,30-7-15,8 0 16,23 0 0,15-8-16,-23 15 15,-83 8-15</inkml:trace>
  <inkml:trace contextRef="#ctx0" brushRef="#br0" timeOffset="66562.07">19799 5259 0,'0'0'0,"0"0"16,-7 7-16,-1 1 16,0 7-1,-7 8-15,0 30 16,0 31-16,0-7 16,0 7-1,0 23-15,15-1 16,0-37-16,7-23 15,1 0 1,-1-16-16,1-7 16,0-8-16,-1-7 15,8-8-15,-15 0 16</inkml:trace>
  <inkml:trace contextRef="#ctx0" brushRef="#br0" timeOffset="66833.12">20268 5388 0,'0'0'0,"0"0"15,0 0-15,-23 23 16,-22 38-1,7 0-15,-7 8 16,-8 23-16,7-1 16,9-22-16,6-31 15,9-7 1,7-9-16,-1-14 16,16-8-16</inkml:trace>
  <inkml:trace contextRef="#ctx0" brushRef="#br0" timeOffset="67861.83">20419 5350 0,'0'0'0,"0"0"15,0 0-15,0 0 16,8 31 0,-8 7-16,7 0 15,1-15-15,-8 0 16,0-8-1,0-7-15,0-1 16,0-7-16,0 0 16,0 0-16,0 0 15,0 0 1,0 8-16,0-8 16,0 0-16,0 8 15,0-1 1,0 1-16,0-8 15,0 8-15,0-8 16,0 0 0,0 7-16,7 1 15,-7-8-15,8 7 16,-8-7-16,0 0 16,0 0-1,0 0-15,0 0 16,0 0-16,0 0 15,0 0-15,0 0 16,0 0 0,7-7-16,9-16 15,-1-8-15,0 1 16,0 7 0,0 0-16,-7 15 15,-1 1-15,-7 7 16,0 0-16,8 15 15,-1 16 1,8 7-16,-7 0 16,0-8-16,-1 1 15,1-1 1,-1-7-16,8 8 16,-7-16-16,-1-7 15,1-8 1,-8 0-16</inkml:trace>
  <inkml:trace contextRef="#ctx0" brushRef="#br0" timeOffset="68092.82">20797 5633 0,'0'0'0,"0"0"16,0 0-16,0 0 16,0 0-1,30 7-15,23 1 16,15-8-16,0-8 16,-15 1-16,-53 7 15</inkml:trace>
  <inkml:trace contextRef="#ctx0" brushRef="#br0" timeOffset="68356.91">21515 5327 0,'0'0'0,"-7"8"16,-16 76-16,-15 46 16,-7-1-1,7-29-15,15-55 16,1-22-16,7-15 16,-1-16-1,1-22-15,15 30 16</inkml:trace>
  <inkml:trace contextRef="#ctx0" brushRef="#br0" timeOffset="68525.42">21583 5289 0,'0'0'0,"0"0"16,8 8-16,7 7 16,0 16-1,8 7-15,-1 0 16,-6 0-16,-9-15 15,1-8 1,-8-7-16,0-8 16</inkml:trace>
  <inkml:trace contextRef="#ctx0" brushRef="#br0" timeOffset="68723.42">22294 5045 0,'0'0'0,"0"0"16,0 8 0,0 37-16,0 24 15,-8 15-15,-7 38 16,0-38 0,-15 8-16,-53 37 15,-8 9-15</inkml:trace>
  <inkml:trace contextRef="#ctx0" brushRef="#br0" timeOffset="69455.48">22611 6251 0,'0'0'16,"0"0"0,0 0-16</inkml:trace>
  <inkml:trace contextRef="#ctx0" brushRef="#br0" timeOffset="70467.5">17894 4961 0,'0'0'15,"0"0"-15,-23 0 16,-45 15-1,-53 31-15,0 15 16,1 15-16,21 1 16,46-32-1,-15 62-15,23 8 16,15 15-16,22 37 16,23-37-16,15 31 15,8-1 1,23-8-16,14 16 15,-14-61 1,30 69-16,-16-39 16,1-15-16,-8 8 15,-15-16-15,-16-7 16,-6 54-16,-16-55 16,-15 32-1,0 7-15,-8-8 16,-7-7-16,-8-16 15,-14-30 1,-9-15-16,-7 0 16,0-31-16,-15-15 15,-22-16-15,-9-22 16,16-23 0,-60-84-16,22 15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12:34.18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2139 2709 0,'0'0'0,"0"0"16,0 0-1,0 0-15,0 0 16,0 0-16,0 0 16,0 0-16,0 0 15,0 0 1,0-7-16,0 7 16,0 0-16,0 0 15,31-15 1,22-8-16,7 7 15,-7 9-15,7-1 16,31 0-16,0 1 16,-8-1-1,-22-7-15,67 15 16,-15 0-16,-14-15 16,37-1-16,-23-6 15,-15 6 1,54 1-16,-24 15 15,1-15-15,22-1 16,-23 16-16,-7-7 16,38 14-1,-23-22-15,23 15 16,-23 8-16,-23-8 16,54 7-1,-54-7-15,61-7 16,-68 22-16,-8-15 15,84-8 1,-77 16-16,-14-8 16,60-15-16,-60 22 15,-23 1-15,-7-16 16,22 8 0,0 8-16,-23 0 15,-14-1-15,-16-7 16,-7 0-16,-1 8 15,1-8 1,-8 0-16,0 0 16,0 0-16,-7 0 15,-1 0 1,1 0-16,0 0 16,-1 0-16,1 0 15,-1 0-15,-7 0 16,0 0-1,0 0-15,0 0 16,0 0-16,0 0 16,0 0-16,0 0 15,8-8 1,-1 1-16,1-9 16,0-6-16,-8-32 15,0-15 1,0-14-16,7 14 15,-7 0-15,0-15 16,0 0-16,8 16 16,-1 22-1,-7 0-15,0-7 16,0 22-16,0-7 16,-7 7-16,7 1 15,-8 7 1,1 8-16,-1-1 15,0 1-15,1 0 16,-8 0 0,-16-8-16,-29-8 15,-8 1-15,15 14 16,-15 1-16,-8 0 16,-29 0-1,-1 15-15,0-8 16,-53 0-16,53 1 15,0 7 1,-22-8-16,-8 8 16,-15 0-16,7 0 15,16 0-15,-16 0 16,-15 0 0,-242 8-16,401-8 15,-332 15-15,332-15 16,-386 15-16,386-15 15,-340 31 1,340-31-16,-325-8 16,310 8-16,-68 0 15,-38 0 1,15 8-16,-30-8 16,15 0-16,38 7 15,15-7-15,7 8 16,8 0-16,0-8 15,8 7 1,7 1-16,-7 7 16,7-7-16,8-1 15,7 9 1,0 7-16,1-1 16,22-22-16</inkml:trace>
  <inkml:trace contextRef="#ctx0" brushRef="#br0" timeOffset="89">1746 1946 0,'0'23'15,"0"23"-15,0 38 16,15 15-16,1 0 16,6 23-1,-22-122-15</inkml:trace>
  <inkml:trace contextRef="#ctx0" brushRef="#br0" timeOffset="8295.33">10962 5053 0,'7'15'15,"-7"-15"-15,38 320 16,-30-297-1,-8-23-15</inkml:trace>
  <inkml:trace contextRef="#ctx0" brushRef="#br0" timeOffset="8366.02">11037 6258 0,'0'0'0,"0"0"16</inkml:trace>
  <inkml:trace contextRef="#ctx0" brushRef="#br0" timeOffset="8904.44">11211 4984 0,'0'0'0,"30"0"16,-30 0-1,295-23-15,-264 23 16,82-23-16,53 8 16,-15-16-16,-37-7 15,45 8 1,-31-16-16,8 15 16,-30 8-16,7 0 15,-22 8 1,23 0-16,6 15 15,-21-15-15,-9 7 16,-6 0-16,-9 1 16,-14-1-1,-8 0-15,-8 8 16,-7 0-16,7 0 16,1 0-1,-1 0-15,8 0 16,-53 0-16</inkml:trace>
  <inkml:trace contextRef="#ctx0" brushRef="#br0" timeOffset="9596.08">14084 4595 0,'0'0'16,"8"0"-16,-1 0 15,8 0-15,0 0 16,-7 0 0,7 0-16,-7 0 15,7 7-15,0 8 16,15 16-16,0 38 15,-30-69 1,83 336-16,-83-306 16,8 46-16,0 8 15,-1 23 1,8 8-16,-7-31 16,-8-23-16,-8-8 15,8 1-15,0 7 16,0-16-1,0-14-15,0-8 16,0-8-16,0 0 16,0-7-1,0 0-15,0-8 16,-7 7-16,-1 1 16,1-1-16,-9 1 15,-14 7-15,-8 1 16,-22-1-1,-16-7-15,-7-8 16,-15 0-16,-8-8 16,8 0-1,-8 8-15,-38-7 16,31-9-16,-23 16 16,-23-7-1,38 7-15,-53 0 16,23 0-16,-15 15 15,37-15-15,-14 15 16,-9 1 0,-6-1-16,-130 38 15,281-53-15,-31 8 16,-23 7 0,1 8-16,0 8 15,-1-9-15,16-6 16,7-1-16,8-7 15,15-1 1,-1 1-16,1-8 16,8-8-16,-8-7 15,15 15-15</inkml:trace>
  <inkml:trace contextRef="#ctx0" brushRef="#br0" timeOffset="9696.08">11083 5770 0,'0'0'0,"-8"-198"0,8 167 16,-7-22-1,-9-77-15,39-30 16,-23 160-16,0 0 16</inkml:trace>
  <inkml:trace contextRef="#ctx0" brushRef="#br0" timeOffset="27826.77">5337 11715 0,'0'0'0,"8"0"15,-1-7-15,1 7 16,7-8 0,0 1-16,0-1 15,8 0-15,7 1 16,8-1-1,0 0-15,0 1 16,-1-1-16,9 0 16,22-7-1,23 0-15,-23 7 16,0-7-16,0 0 16,0 0-16,-15 7 15,-1 0 1,9 1-16,-1-1 15,-7 8-15,-7-8 16,7 8-16,0 0 16,-1 0-1,-6 0-15,-1 0 16,-7 0-16,-8 0 16,-7 0-16,7 0 15,-7 0 1,0 0-16,-1 0 15,-7 0-15,0 0 16,-7 0 0,0 0-16,-1 0 15,-7 0-15,0 0 16,0 0-16,8 0 16,-1 0-1,1 0-15,-1 0 16,1 0-16,-1 0 15,9 0 1,-1 8-16,7 0 16,1-8-16,0 0 15,-1 0-15,16 0 16,8 7 0,-1 1-16,0 0 15,1-1-15,-16 1 16,0 7-16,0 0 15,38 16 1,84 22-16,-69-30 16,-83-23-16</inkml:trace>
  <inkml:trace contextRef="#ctx0" brushRef="#br0" timeOffset="29279.06">7908 11792 0,'0'0'15,"37"0"-15,62-8 16,-9 1-1,54-1-15,-31 0 16,-14 1-16,59 7 16,-52-8-1,-7 0-15,67 1 16,-75-1-16,-31 8 16,61 8-16,0-1 15,-53-7 1,-15 8-16,30 7 15,15 8-15,-30-15 16,-30-8-16,-8 0 16,-7 0-1,0 0-15,-8 0 16,0 0-16,-7 0 16,7 0-1,0 0-15,23-15 16,-38 15-16</inkml:trace>
  <inkml:trace contextRef="#ctx0" brushRef="#br0" timeOffset="29789.05">10916 11746 0,'0'0'0,"0"0"16,0 0-1,0 0-15,0 0 16,31 0-16,29 0 16,31 0-1,0 0-15,29 0 16,-14 0-16,46 0 15,-47 0-15,16 0 16,15 0 0,-60-8-16,-16 8 15,24 8-15,37-8 16,-53-8-16,-15 8 16,-1-7-1,17-1-15,-17 0 16,-14 1-16,-38 7 15</inkml:trace>
  <inkml:trace contextRef="#ctx0" brushRef="#br0" timeOffset="30402.54">13147 11639 0,'0'0'0,"0"0"15,0 0 1,0 0-16,22 8 16,31 7-16,15 8 15,15-8 1,16 0-16,6 1 16,62-1-16,-54-7 15,61 15-15,-61-23 16,8 7-16,38 8 15,-38-15 1,30 0-16,-30 0 16,-38 0-16,-7 8 15,7-8-15,8 0 16,-23-8 0,-23 1-16,-14-1 15,-9 8 1,-22 0-16</inkml:trace>
  <inkml:trace contextRef="#ctx0" brushRef="#br0" timeOffset="32683.03">4997 12662 0,'0'0'0,"0"0"16,0 0-16,0 0 16,0 0-16,0 0 15,0 0-15,15-8 16,23-7-1,22 0-15,-60 15 16,303-54-16,-296 54 16,31 0-1,-38 0-15,303 0 16,-296 0-16,39-7 16,37 7-16,7 0 15,16 0 1,-30 0-16,-1 0 15,-7 0-15,8 7 16,22-7-16,-15 8 16,1 0-1,-16-8-15,15 0 16,-30 0-16,-8 7 16,-15-7-16,1 8 15,-9-1 1,1-7-16,-8 0 15,0 8-15,-7-8 16,-1 0 0,1 0-16,-8 0 15,0 0-15,0 0 16,0 0-16,0 0 16,0 0-1,7 8-15,1-1 16,0 1-16,7 0 15,7 7 1,-22-15-16</inkml:trace>
  <inkml:trace contextRef="#ctx0" brushRef="#br0" timeOffset="33894.73">11536 12158 0,'0'0'15,"0"0"-15,0 0 16,-7 0-1,-8 0-15,-1 0 16,-6 8-16,-8 7 16,-1 0-1,-52 31-15,0 23 16,15-8-16,0 0 16,0 0-16,23-31 15,45-30 1</inkml:trace>
  <inkml:trace contextRef="#ctx0" brushRef="#br0" timeOffset="34127.74">10826 12105 0,'0'0'0,"0"0"15,7 15 1,16 8-16,15 7 15,15 16-15,-8 0 16,46 53 0,22-22-16,-60-47 15,7 1-15,1-1 16,7 1-16,-8 7 16,-60-38-16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13:24.46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3546 3801 0,'0'0'0,"0"0"16,7-8-16,1 1 15,14-1 1,1 0-16,0 1 16,-1-1-16,1 8 15,0 0 1,-1 0-16,-22 0 15</inkml:trace>
  <inkml:trace contextRef="#ctx0" brushRef="#br0" timeOffset="207">3667 3946 0,'0'0'16,"-8"15"-16,-7 8 16,7 8-16,1-9 15,-1 1 1,1 0-16,7-8 15,0 1-15,0-1 16,0 0-16,0-7 16,0 0-1,7-1-15,8 1 16,8-1-16,-23-7 16</inkml:trace>
  <inkml:trace contextRef="#ctx0" brushRef="#br0" timeOffset="261.99">3946 4053 0,'0'0'0,"8"-8"15,-8 8-15</inkml:trace>
  <inkml:trace contextRef="#ctx0" brushRef="#br0" timeOffset="630.21">4060 3732 0,'0'0'15,"0"0"-15,0 0 16,0 0-16,0 0 16,0 0-1,0 0-15,0 15 16,0 8-16,0 8 15,0 7-15,7-7 16,1-1 0,7-7-16,8-8 15,-1 0-15,1-7 16,0-8 0,-1 0-16,-7 0 15,-7-8-15,-1 1 16,1-1-16,-8 8 15</inkml:trace>
  <inkml:trace contextRef="#ctx0" brushRef="#br0" timeOffset="1105.8">4377 3641 0,'0'0'0,"0"0"15,0 15-15,0 23 16,0 23-16,-7-8 15,7-7 1,0-15-16,7 7 16,1-15-16,7 0 15,7-8 1,1-7-16,0-8 16,-8-8-16,0 0 15,-15 8-15</inkml:trace>
  <inkml:trace contextRef="#ctx0" brushRef="#br0" timeOffset="1178.79">4407 3755 0,'0'0'16,"0"0"-16,0 0 15</inkml:trace>
  <inkml:trace contextRef="#ctx0" brushRef="#br0" timeOffset="1609.38">4800 3595 0,'0'0'15,"0"0"-15,0 0 16,0 0-1,0 0-15,0 0 16,0 0-16,0 0 16,0 0-16,-7 30 15,-1 16 1,1 8-16,-1-9 16,1-7-16,7-7 15,0-8 1,0-8-16,0-7 15,0-1-15,0 1 16,0 0-16,0-8 16,7 7-1,-7-7-15,8 0 16,7 0-16,-8 0 16,1 0-16,0 0 15,-8 0 1</inkml:trace>
  <inkml:trace contextRef="#ctx0" brushRef="#br0" timeOffset="1813.9">5042 3641 0,'0'0'0,"0"0"16,-7 15-16,-8 23 15,0 46-15,-1 46 16,16-8 0,8-15-16,7 0 15,8-24-15,-23-83 16</inkml:trace>
  <inkml:trace contextRef="#ctx0" brushRef="#br0" timeOffset="22179.4">13676 5839 0,'0'0'16,"0"0"-16,0 0 16,0 0-16,0 0 15,0 0-15,7 0 16,1 0-1,-1 0-15,1 0 16,0-8-16,7 8 16,7 0-1,1-8-15,7 8 16,8 0-16,0 0 16,-8-7-1,0 7-15,1 0 16,-1 0-16,-8 0 15,1 0 1,0 0-16,0 0 16,7 0-16,-8 0 15,1 0-15,0 0 16,-1 0-16,1 0 16,0 0-1,-1 0-15,1 0 16,0 0-16,-8 0 15,0 0 1,0-8-16,0 8 16,-7-8-16,7 8 15,0 0-15,0-7 16,0 7 0,0 0-16,1-8 15,-9 8-15,1-7 16,-1 7-1,1 0-15,7 0 16,0 0-16,23 0 16,37 0-1,-75 0-15</inkml:trace>
  <inkml:trace contextRef="#ctx0" brushRef="#br0" timeOffset="52714.93">15883 5198 0,'0'0'0,"0"0"16,0 0-16,0 0 15,0 0-15,0 0 16,0 0-1,0 0-15,0 0 16,0 0-16,0 0 16,0 0-16,0 0 15,-7 0 1,-9 7-16,1 1 16,15-8-16</inkml:trace>
  <inkml:trace contextRef="#ctx0" brushRef="#br0" timeOffset="53161.88">15634 5350 0,'0'0'15,"0"0"-15,-15 8 16,-8 7 0,0 8-16,-7 8 15,0 7-15,7 7 16,8-6-16,0-1 16,0 0-1,7-8-15,1-7 16,7 0-16,0 0 15,0 8-15,0-8 16,7-1 0,1-6-16,-1-1 15,16 8-15,0-8 16,7-7 0,-7-1-16,-1 1 15,1-8-15,-8 0 16,0-15-1,0 0-15,0-1 16,-7 1-16,0 0 16,-8-8-16,0 8 15,0-1 1,0 9-16,-8-1 16,-15-7-16,1 7 15,-9 1-15,9 7 16,-1 0-1,8 0-15,7 7 16,8-7-16,0 0 16</inkml:trace>
  <inkml:trace contextRef="#ctx0" brushRef="#br0" timeOffset="53756.34">15936 5365 0,'0'0'0,"0"0"16,0 0-1,0 0-15,0 0 16,0 0-16,0 0 16,0 0-1,0 0-15,8 0 16,7 8-16,7 15 16,1 23-16,0 0 15,-8-1 1,-8 1-16,1 0 15,0-8-15,-1 16 16,1-1 0,-8-7-16,0-16 15,-8-7-15,8-8 16,-7 1-16,-1-9 16,0-7-1,-14-7-15,7-9 16,0 1-16,15 15 15</inkml:trace>
  <inkml:trace contextRef="#ctx0" brushRef="#br0" timeOffset="54044.38">15929 5434 0,'0'0'0,"0"0"15,0 0-15,0 0 16,0 0 0,0 0-16,0 0 15,0 0-15,0-7 16,0-1-1,0 0-15,0-7 16,7 0-16,16-1 16,-23 16-16</inkml:trace>
  <inkml:trace contextRef="#ctx0" brushRef="#br0" timeOffset="54213.72">16186 5404 0,'0'0'0,"0"0"16,0 7-1,-8 9-15,-7 6 16,0 1-16,0-7 16,0-1-16,-1-8 15,-6 1 1,-1-8-16,8 0 16,15 0-16</inkml:trace>
  <inkml:trace contextRef="#ctx0" brushRef="#br0" timeOffset="55091.36">16420 5365 0,'0'0'16,"0"8"-16,7 30 16,1 8-16,0-8 15,-1 0-15,8-7 16,0-1-1,1-7-15,-1-7 16,0-1-16,7 0 16,9 0-1,6 1-15,-6-16 16,-9 0-16,1-8 16,7-7-16,1-16 15,-9-7 1,1-23-16,-8 15 15,-7 8-15,-1 0 16,-7 7 0,0 1-16,-7-1 15,-1 8-15,0 0 16,-7 8-16,-7 0 16,22 15-1</inkml:trace>
  <inkml:trace contextRef="#ctx0" brushRef="#br0" timeOffset="55912.37">15929 5373 0,'0'0'16,"0"0"-16,0 0 16,0 0-16,0 0 15,0 0-15,0 0 16,0 0-1,0 0-15,15-8 16,7 1-16,-22 7 16</inkml:trace>
  <inkml:trace contextRef="#ctx0" brushRef="#br0" timeOffset="56022.37">16186 5297 0,'0'0'0,"0"0"15,0 0 1,0 15-16,0 0 15,-8 16-15,8-31 16</inkml:trace>
  <inkml:trace contextRef="#ctx0" brushRef="#br0" timeOffset="87202.67">5715 6831 0,'0'0'0,"0"0"15,0 0-15,0 0 16,0 0-1,0 0-15,0 0 16,0 0-16,0 0 16,0 0-1,0 7-15,0 9 16,0 7-16,8 15 16,-1 0-16,1 8 15,-1-16 1,1 1-16,-8-1 15,0 16-15,0 0 16,0 0 0,0-8-16,8 0 15,-8-7-15,0-1 16,0-7-16,0-8 16,0 1-1,7-9-15,-7 1 16,8-1-16,-1 1 15,1 0-15,7-1 16,0 1 0,8 0-16,15-1 15,-1-7-15,-6 0 16,6 0 0,1 0-16,8 0 15,-9 0-15,1-7 16,-15-1-16,-8 8 15,0 0 1,-7 0-16,-8 0 16,0 0-16,0 0 15,0 0-15,0-8 16,0 8 0</inkml:trace>
  <inkml:trace contextRef="#ctx0" brushRef="#br0" timeOffset="87587.4">6328 7022 0,'0'0'0,"0"0"16,0 0 0,0 0-16,0 0 15,0 0-15,0 0 16,0 0 0,0 0-16</inkml:trace>
  <inkml:trace contextRef="#ctx0" brushRef="#br0" timeOffset="87821.09">6456 7228 0,'0'0'16,"0"0"-16,0 0 16,8 7-16,-1-7 15,1 0-15,-1 0 16,1 0 0,-1 0-16,1 0 15,-8 0-15,8-7 16,-8-1-1,0 0-15,0-7 16,0 0-16,0 0 16,0-16-1,0-7-15,7 0 16,-7 38-16</inkml:trace>
  <inkml:trace contextRef="#ctx0" brushRef="#br0" timeOffset="88704.8">6282 6884 0,'0'0'16,"0"0"-16,0 0 15,0 0-15,0 0 16,0 0-16,0 0 15,-7 8 1,-1 7-16,1 8 16,-1 8-16,0 7 15,8 0-15,8 0 16,7 0 0,0 0-16,0-15 15,0 8 1,1-8-16,-9-8 15,1-7-15,-1-1 16,-7-7-16,0 0 16,0 0-16,0 0 15,8-7 1,-1-9-16,-7 16 16</inkml:trace>
  <inkml:trace contextRef="#ctx0" brushRef="#br0" timeOffset="89261.22">6879 7014 0,'0'0'15,"0"0"1,0 0-16,0 0 15,0 0-15,0 0 16,0 0-16,0 0 16,0 0-16,0 0 15,-7-8 1,-1-7-16,-7 7 16,0 1-16,8 7 15,-9 0 1,9 7-16,-8 1 15,15-8-15</inkml:trace>
  <inkml:trace contextRef="#ctx0" brushRef="#br0" timeOffset="89609.96">6834 7182 0,'0'0'0,"0"0"15,8 0 1,-1-8-16,1 1 15,-1-1-15,1 0 16,-8 1-16,0-1 16,0 0-1,0 1-15,0-1 16,0 8-16,0 0 16,0 0-1,7 0-15,9 0 16,-1 8-16,7 7 15,1 8-15,7 8 16,-7 7 0,-8-8-16,-7-7 15,-1-8-15,1 1 16,-1-9 0,-7-7-16,0 0 15,0 0-15,0 0 16</inkml:trace>
  <inkml:trace contextRef="#ctx0" brushRef="#br0" timeOffset="90057.17">6501 7098 0,'0'0'0,"0"0"16,0 0 0,-7 15-16,-1 16 15,8-31-15</inkml:trace>
  <inkml:trace contextRef="#ctx0" brushRef="#br0" timeOffset="128124.13">18431 7678 0,'0'0'0,"0"0"0,0 0 16,0 8-16,7-1 0,1 1 16,0 0-1,-1-1-15,-7-7 16,8 8-16,-1-1 16,1 1-1,-1 0-15,1-1 16,7 1-16,0 0 15,0-1 1,8 1-16,0-1 16,-1 1-16,1 0 15,0-1-15,-1 1 16,1 0 0,0-1-16,-1-7 15,9 8-15,6 0 16,-37-8-16</inkml:trace>
  <inkml:trace contextRef="#ctx0" brushRef="#br0" timeOffset="128914.63">19194 7861 0,'0'0'15,"8"0"-15,15 0 16,-23 0-16,226-15 16,-226 15-16,8 0 15,15 0 1,22-8-16,8 1 15,0 7-15,0 0 16,-8 0-16,0 0 16,1 0-1,-8 0-15,-1 0 16,9 0-16,-1 0 16,8 0-1,-8 7-15,-7-7 16,8 0-16,7 0 15,7 0-15,-7 0 16,15 0 0,-15 0-16,15 0 15,-15 0-15,15 0 16,0 0 0,0 0-16,-8 0 15,24 0-15,-9-15 16,-7 7-16,-7 8 15,7 8 1,7-8-16,-22 0 16,8 0-16,-1 0 15,-7 0-15,-8 8 16,16-8 0,-1 0-16,-14-8 15,-1 0-15,-7 1 16,-8 7-1,0 0-15,-7 0 16,0 0-16,-1 0 16,1 0-1,0 0-15,0 0 16,-8 0-16,0-8 16,0 0-16,0 1 15,0-1 1,0 1-16,0-9 15,0-7-15,1-7 16,-1-8 0,-8 0-16,1-1 15,7 1-15,0-8 16,0-7-16,0 7 16,-7 0-1,-1 16-15,1 7 16,0 8-16,-1-1 15,1 1-15,-1 0 16,8-8 0,-15 23-16</inkml:trace>
  <inkml:trace contextRef="#ctx0" brushRef="#br0" timeOffset="135822.51">2926 9029 0,'0'0'15,"0"0"-15,15-8 16,-15 8-16</inkml:trace>
  <inkml:trace contextRef="#ctx0" brushRef="#br0" timeOffset="136107.54">3636 8884 0,'8'0'16,"-8"0"-16,257-8 15,-257 8 1,23 0-16,14 8 16,-37-8-16,288 8 15,-288-8 1,7 0-16,16 0 15,22 0-15,16-8 16,-1 0-16,-14 1 16,-1-1-1,-7 8-15,-1 0 16,1 8-16,0-8 16,-8 7-16,8-7 15,-38 0 1</inkml:trace>
  <inkml:trace contextRef="#ctx0" brushRef="#br0" timeOffset="136517.16">4974 8876 0,'0'0'16,"0"0"-16,0 0 15,0 0-15,0 0 16,0 0-16,0 0 16,0 0-1,8 0-15,-1 0 16,1 0-16,0 0 15,-8 0-15,7 0 16,-7 0 0,0 0-16,0 0 15,8 0-15,-1 0 16,1 0-16,7 0 16,0 0-1,0 0-15,0 0 16,0 0-16,1-7 15,-1 7 1,-8-8-16,1 8 16,7-8-16,-8 1 15,1-1-15,0 0 16,-1 1 0,1-8-16,-1-1 15,1-7-15,-1 1 16,-7-1-1,8-8-15,-8 31 16</inkml:trace>
  <inkml:trace contextRef="#ctx0" brushRef="#br0" timeOffset="137792.34">5224 8342 0,'0'0'0,"0"0"16,0-8-16,-8-7 16,8 0-16,-7 7 15,-1 1-15,8-1 16,-7 0-1,-1 1-15,0-1 16,-7-7-16,0 7 16,0-7-1,0 0-15,0 7 16,-8-7-16,8 7 16,-8 0-16,-7 8 15,-8 0 1,1-7-16,-1 7 15,-8-8-15,-14-7 16,15 0-16,-1 7 16,1 0-1,-23-7-15,-23-8 16,31 8-16,14 7 16,-7-7-1,0 7-15,-7-7 16,-8 0-16,0 7 15,7 1 1,1-1-16,-1 0 16,-14 1-16,-1-1 15,23 8-15,-7 8 16,-1-8 0,8 0-16,1 0 15,-17 0-15,24 7 16,0 1-16,-1 0 15,1-8 1,0 0-16,-8 0 16,-15 7-16,15-7 15,15 8-15,0 0 16,8-8 0,0 0-16,-1 0 15,9 7-15,-8 1 16,-1-1-1,1 1-15,0-8 16,7 8-16,0-8 16,1 7-16,7-7 15,0 0 1,-1 8-16,9 0 16,-1-1-16,1 1 15,-1 0-15,1-1 16,-1 8-1,1 8-15,7 0 16,-8 8-16,0 7 16,1 15-1,-1 31-15,8-15 16,0-16-16,0 1 16,0-24-16,0 16 15,-7 0 1,7 7-16,0-14 15,0-1-15,0-8 16,7-7 0,-7 0-16,0-8 15,0 1-15,0-9 16,0 1-16,0-1 16,0-7-1,0 0-15,8 8 16,-1 0-16,1-1 15,7 1 1,0 0-16,8-1 16,7 8-16,8-7 15,0 0-15,7-1 16,0-7 0,23 0-16,1 0 15,-9 8-15,8-8 16,-15-8-16,15 1 15,-8-1 1,-7 8-16,0 0 16,15 0-16,-15 0 15,-15 0-15,30 0 16,0 0 0,-15 0-16,0 8 15,-8-8-15,1 0 16,-8 0-1,14-8-15,-6 0 16,-8 8-16,-1 0 16,-37 0-16</inkml:trace>
  <inkml:trace contextRef="#ctx0" brushRef="#br0" timeOffset="149721.14">2911 9456 0,'0'0'15,"0"0"-15,0 0 16,0 0-16,0 0 16,0 0-1,-8 0-15,-7 0 16,-8 0 0,0 16-16,23-16 15</inkml:trace>
  <inkml:trace contextRef="#ctx0" brushRef="#br0" timeOffset="149755.82">2706 9838 0,'0'0'15</inkml:trace>
  <inkml:trace contextRef="#ctx0" brushRef="#br0" timeOffset="149809.82">2691 10174 0,'0'0'0,"8"23"15,-8-23-15</inkml:trace>
  <inkml:trace contextRef="#ctx0" brushRef="#br0" timeOffset="150249.47">2933 9647 0,'0'0'15,"280"-91"-15,-265 83 16,30-15-16,61 0 15,-15-7 1,15-1-16,37 8 16,-29 0-16,-23 0 15,-91 23-15,355-91 16,-355 91 0,23 0-16,14 0 15,9 0-15,-9 0 16,-37 0-1</inkml:trace>
  <inkml:trace contextRef="#ctx0" brushRef="#br0" timeOffset="150777.89">4611 9517 0,'0'8'16,"0"30"-16,8 16 15,-8 14-15,8 39 16,7 0-16,-15-23 15,0 8 1,0-9-16,7-14 16,1-15-16,-1-9 15,1 1-15,-8 0 16,8 7 0,-1-7-16,1-23 15,-8 0-15,0-8 16,0 1-1,-8-9-15,1 1 16,-1-1-16,-7 1 16,-8 0-1,-22-8-15,-53 0 16,7-8-16,38 0 16,-15-7-16,-53 0 15,8 15 1,44-8-16,-14 8 15,-75 8-15,82 0 16,0 7-16,-75 8 16,38-8-1,22 8-15,-90 7 16,82-14-16,-14 7 16,7-8-16,15 8 15,31 0 1,-1-8-16,9 0 15,-1 8-15,7 0 16,46-23 0</inkml:trace>
  <inkml:trace contextRef="#ctx0" brushRef="#br0" timeOffset="186617.36">5829 8670 0,'0'0'0,"0"0"0</inkml:trace>
  <inkml:trace contextRef="#ctx0" brushRef="#br0" timeOffset="186703.37">6169 8388 0,'60'-46'16,"1"8"-16,-8 0 16,-16 7-16,1 1 15,-7-1-15,-9 8 16,-22 23 0</inkml:trace>
  <inkml:trace contextRef="#ctx0" brushRef="#br0" timeOffset="187672.19">5141 10029 0,'0'0'0,"0"0"16,15-8-16,15-7 16,8-8-1,7-8-15,31-30 16,7 0-16,-7 15 16,14-15-1,-14 16-15,30-32 16,-16 9-16,-14 14 15,-16 16-15,-7 8 16,-15 7 0,-15 7-16,-23 16 15</inkml:trace>
  <inkml:trace contextRef="#ctx0" brushRef="#br0" timeOffset="199255.02">6486 8663 0,'0'0'16,"0"0"-16,31 0 15,21 0-15,9 0 16,7 0 0,15 0-16,0 0 15,-7 7-15,-8-7 16,0-7-16,30 7 16,-15 0-1,-22 0-15,7 0 16,8 0-16,7-8 15,-23 8-15,-14 0 16,-9 0 0,1 0-16,-15 0 15,-1 0-15,-6 0 16,-1 0 0,-8 0-16,1 0 15,-1 0-15,1 0 16,-8 0-16,0 0 15</inkml:trace>
  <inkml:trace contextRef="#ctx0" brushRef="#br0" timeOffset="199735.61">6524 8739 0,'0'0'16,"0"0"-16,0 0 15,0 0-15,0 0 16,0 0 0,0 0-16,0 0 15,0 0-15,0 0 16,0 0-16,0 0 15,0 0 1,0 0-16,0 0 16,0 0-16,0 0 15,0-8-15,0 1 16,0-1 0,8-7-16,14-8 15,-22 23-15</inkml:trace>
  <inkml:trace contextRef="#ctx0" brushRef="#br0" timeOffset="200524.63">6774 8518 0,'0'0'0,"0"0"15,0 0-15,0 0 16,0 0 0,0 0-16,0 0 15,0 0-15,0 0 16,-8 0-1,-15 7-15,-22 8 16,7 1-16,0-1 16,1 0-16,-9 8 15,8 0 1,8-8-16,15-7 16,0 0-16,0-1 15,7 1 1,8-8-16,0 0 15,0 0-15,0 0 16,0 0-16,0 0 16,0 0-1,0 0-15,0 0 16,8 0-16,7 0 16,8 0-1,7 7-15,8 1 16,-1 0-16,-6 7 15,-9-7-15,-6-1 16,-1 9 0,0-1-16,0 0 15,0 0-15,-7 1 16,-1-1-16,1 0 16,-1 0-1,-7-7-15,0 0 16,0-8-16,0 0 15,0 0 1,0 0-16,0 0 16,0 0-16,0 0 15,0 0-15,0 0 16,0 0 0,0 0-16,0 0 15,8-8-15,-1-7 16,1-1-16,-8 1 15,0 0 1,7 7-16,-7 1 16,0-1-16,0 8 15,0-8 1,0 1-16,0 7 16,0 0-16,0-8 15,0 8-15,0 0 16,-7-7-1,-23-1-15,-38 0 16,68 8-16</inkml:trace>
  <inkml:trace contextRef="#ctx0" brushRef="#br0" timeOffset="206635.88">6426 10197 0,'0'0'0,"0"0"15,0 0-15,0 0 16,0 0-16,0 0 15,0 0-15,0 0 16,0 0 0,0 0-16,0 0 15,0 0-15,0 0 16,0 0-16,0 0 16,0 0-1,0 0-15,0 0 16,15-8-16,0 0 15,8 1 1,15-1-16,14 0 16,1 1-16,-7-1 15,7 1 1,15 7-16,-15 0 16,0 0-16,-1 7 15,-6 1-15,-1-1 16,16 1-1,37 7-15,-22-7 16,-24 0-16,9-1 16,22 1-16,15 0 15,-14-8 1,-32-8-16,-6 0 16,22 1-16,15-1 15,-7 0-15,-31 8 16,-7 0-1,-16 0-15,1 0 16,-8 0-16,0 0 16,0 0-1,-7 0-15,0 0 16,-1 0-16,-7 0 16,0 0-16,8 0 15,-1 0 1,-7 0-16,0 0 15,0 0-15</inkml:trace>
  <inkml:trace contextRef="#ctx0" brushRef="#br0" timeOffset="207340.43">6305 10235 0,'0'0'0,"0"0"16,0 0-1,0 0-15,0 0 16,0 0-16,0 0 16,0 0-16,0 0 15,7 0 1,1 0-16,7-8 15,0 1-15,8-9 16,0 1-16,-1 0 16,1-1-1,0 1-15,-8 0 16,7 0-16,9-1 16,-31 16-16</inkml:trace>
  <inkml:trace contextRef="#ctx0" brushRef="#br0" timeOffset="208221.61">6766 10212 0,'0'0'15,"0"0"-15,0 8 16,8 7-1,-1 0-15,1 0 16,-1 1-16,-7-1 16,0-8-16,0 1 15,0-8 1,0 0-16,0 0 16,0 0-16,0 0 15,0 0 1,0 0-16,0 0 15,0 0-15,0 0 16,0 0-16,0 0 16,-7 8-1,-1-8-15,1 0 16,-9 0-16,1 0 16,-7 0-16,-24 0 15,-7-8 1,8-7-16,7 7 15,8 1-15,7-1 16,1 0 0,7 1-16,-1-1 15,9 0-15,-1 1 16,1-1-16,-1 8 16,8 0-1,-7-7-15,7 7 16,0 0-16,0 0 15,0 0 1,0 0-16,0 0 16,7 0-16,8 0 15,8 0-15,15 7 16,0-7 0,-8 0-16,-8-7 15,1-1-15,-8 0 16,0 1-16,1-1 15,-9 8 1,1-8-16,-8 8 16,7-7-16,-7-1 15,0 0-15,0 8 16,8-15 0,-8 8-16,0 7 15</inkml:trace>
  <inkml:trace contextRef="#ctx0" brushRef="#br0" timeOffset="208556.47">6660 10128 0,'0'0'0,"0"0"15,0 8-15,0-1 16,0-7 0,0 0-16,0 8 15,0-1-15,0-7 16,0 0-16,0 0 15,-15 8 1,-8-8-16,1-8 16,-1 1-16,23 7 15</inkml:trace>
  <inkml:trace contextRef="#ctx0" brushRef="#br0" timeOffset="-204447.34">17493 12120 0,'0'0'0,"8"0"16,15 0 0,45 0-16,38 0 15,22 0-15,61 8 16,-8-1 0,54-7-16,-61 8 15,98-23-15,15 7 16,-105 0-16,67 1 15,-15-1 1,-105 8-16,15 0 16,22-15-16,-7 7 15</inkml:trace>
  <inkml:trace contextRef="#ctx0" brushRef="#br0" timeOffset="-191391.55">5556 8693 0,'0'0'0,"0"0"16,0 8-1,0-1-15,0 16 16,0-7-16,0-1 15,0 0 1,0 0-16,0-7 16,0 0-16,0-8 15,8 0-15,7 0 16,15-16 0,23-22-16,30-8 15,8-7 1,-8 15-16,-15 0 0,46-31 15,-31 8 1,-23 15-16,-14 8 16,-8 7-16,-8 8 15,0 1 1,-7 6-16,-8 9 16,0-1-16,0 8 15,-15 0-15</inkml:trace>
  <inkml:trace contextRef="#ctx0" brushRef="#br0" timeOffset="-116974.62">1875 5564 0,'0'0'0,"0"0"0,0 0 15,-46 61-15,39-46 16,-1 0-16,1-7 15,7 0-15,0-8 16,0 0-16,0 0 16,7 0-1,16-8-15,15 0 16,15-22-16,0-23 16,15-24-1,30 9-15,0 14 16,-22-7-16,30-23 15,15 0-15,-61 38 16,8 8 0,-15 0-16,-15 7 15,7 9-15,8-1 16,-15-8-16,-8 8 16,-7 8-1,-8 7-15,0 1 16,-7-1-16,-1 8 15,8-8-15,-15 8 16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18:57.43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12549 6251 0,'15'0'0,"38"7"16,68 1-16,0 7 16,46 1-1,-24-16-15,39 7 16,-61-14-16,7 29 15,31-44 1,-68 6-16,14 9 16,9-1-16,-46 8 15,-23 0-15,-15 0 16,-7 0 0,0 0-16,-1 0 15,-6 0-15,-1 0 16,-8 0-1,1 0-15,-1 0 16,1 0-16,0 0 16,-1 0-16,-7 0 15,8 0 1,-8 0-16,7 0 16,-7 0-16</inkml:trace>
  <inkml:trace contextRef="#ctx0" brushRef="#br0" timeOffset="7833.23">7273 7579 0,'0'0'0,"0"0"16,0 0-16,0 0 15,0 0 1,0 0-16,0 0 15,0 0-15,0 0 16,0 0-16,15 0 16,-15 0-1</inkml:trace>
  <inkml:trace contextRef="#ctx0" brushRef="#br0" timeOffset="8338.77">7643 7571 0,'15'0'16,"53"8"-1,15-8-15,-15 0 16,68 0-16,-15 0 15,-7 0-15,37 7 16,-30 1 0,53 7-16,-8-7 15,0 0-15,16-8 16,7-8 0,7-7-16,-29-1 15,-1-6-15,23 14 16,-8-7-16,16 7 15,-38 0 1,7 1-16,-7 7 16,7-8-16,-7 8 15,90 0-15,-203 0 16,37 0 0,23 0-16,0 0 15,-38 0-15,-8 8 16,-15-8-16,-7 0 15,-15 0 1,0 0-16,-1 0 16,1 0-16,0 0 15,-1 0 1,-7 0-16,1 0 16,-9 0-16,1 0 15,-1 0-15,1 0 16,-8 0-1,0 0-15,7 0 16,-7 0-16,0 0 16,0 0-16,0 0 15</inkml:trace>
  <inkml:trace contextRef="#ctx0" brushRef="#br0" timeOffset="11895.95">18990 4709 0,'0'0'0,"0"8"15,0 30 1,0 38-16,0 16 16,0 53-16,-7-38 15,-1-23 1,1 0-16,-1 0 15,0-31-15,1-15 16,-1-15 0,1-8-16,7-7 15,0 0-15,0-8 16,0 0-16,7-31 16,1-15-1,7-30-15,0 0 16,0-24-16,-7 39 15,-1 8 1,1 15-16,0 15 16,-1 8-16,1-1 15,-8 9-15,0 7 16,0 0 0,0 0-16,0 0 15,7 7-15,8 16 16,16 23-1,6 7-15,-6-14 16,-1-9-16,0 1 16,0 7-16,-7 0 15,0-8 1,-8 1-16,0-8 16,-8-8-16,1-15 15,-8 0-15</inkml:trace>
  <inkml:trace contextRef="#ctx0" brushRef="#br0" timeOffset="12300.36">19550 5243 0,'0'0'0,"0"0"15,15 0-15,7 8 16,9-8-16,-1 0 16,8 0-1,7-8-15,-7-7 16,0-8-16,-8-7 16,-7-1-16,-8 8 15,-8 0 1,-7 0-16,-7 1 15,-16 6-15,0 9 16,1-1 0,-1 16-16,-7 22 15,-8 39-15,8-16 16,15-7-16,15 0 16,15-8-1,7 0-15,16-7 16,8-16-16,-9 0 15,-37-15-15</inkml:trace>
  <inkml:trace contextRef="#ctx0" brushRef="#br0" timeOffset="12527.36">20147 5373 0,'0'0'16,"0"0"-16,0 0 15,0 0 1,0 0-16,-8-15 16,1-8-16,-1-31 15,8-14 1,8 22-16,7 8 16,8 7-16,-1 8 15,-7 8-15,-15 15 16</inkml:trace>
  <inkml:trace contextRef="#ctx0" brushRef="#br0" timeOffset="12743.45">20661 5075 0,'0'0'0,"0"0"16,0 0-1,0 0-15,-8-7 16,-7-1-16,-7 1 16,-1 7-1,-7 15-15,-1 15 16,1 8-16,30-38 16</inkml:trace>
  <inkml:trace contextRef="#ctx0" brushRef="#br0" timeOffset="12922.45">20638 5251 0,'0'0'16,"15"-15"-16,1-1 16,-1 1-1,-8 8-15,-7 7 16,0 0-16,15 15 16,0 15-16,-7-7 15,7 0 1,0 0-16,0-8 15,-15-15-15</inkml:trace>
  <inkml:trace contextRef="#ctx0" brushRef="#br0" timeOffset="13193.47">20994 4976 0,'0'0'0,"-8"8"16,-7 7-16,0 16 16,7 7-1,1 8-15,14-1 16,8-6-16,16-1 16,-9 0-1,-7-8-15,1 1 16,-16-1-16,-23 9 15,-38-1 1,-60 8-16,121-46 16</inkml:trace>
  <inkml:trace contextRef="#ctx0" brushRef="#br0" timeOffset="13970.05">19542 5846 0,'0'0'0,"8"-7"16,7-9 0,0 1-16,0 7 15,-7 1-15,-8 7 16,0 0-16,0 0 15,-38 53 1,-8 16-16,-14 30 16,-8 31-16,-8-8 15,-22 8 1,7 0-16,38-39 16,1-15-16,6-22 15,1-1-15,15-15 16,-1-7-1,16-16-15,8-7 16,7-8-16,0 0 16,0-15-16,15-46 15,23-23 1,-1 15-16,-14 31 16,0 15-16,-8 8 15,-8 15 1,1 7-16,0 16 15,-8 15-15,0 8 16,-8 0 0,8-16-16,0-7 15,0-7-15,0-1 16,0-15 0,8 7-16,7-7 15,0-7-15,0-1 16,-15 8-16,0 0 15,-227-7 1,212 14-16,-61 24 16,-37-1-16,7 8 15,106-38-15</inkml:trace>
  <inkml:trace contextRef="#ctx0" brushRef="#br0" timeOffset="14275.58">17645 7151 0,'0'0'0,"0"0"16,7 8-16,39 0 15,6-1 1,1 1-16,0-16 16,15-7-16,23 0 15,-30 7 1,-9-7-16,-14 0 16,-15-1-16,-16 9 15,-7-9-15,0 16 16</inkml:trace>
  <inkml:trace contextRef="#ctx0" brushRef="#br0" timeOffset="14508.57">17917 7205 0,'0'15'0,"0"46"16,0 23-16,0 23 15,0 30 1,7-53-16,-7-15 16,0-16-1,0-7-15,0-15 16,0-8-16,0-16 16,0-7-16,0 0 15</inkml:trace>
  <inkml:trace contextRef="#ctx0" brushRef="#br0" timeOffset="14982.4">18401 7365 0,'0'0'15,"15"23"-15,15 15 16,15 46-16,-14 15 16,-16-45-1,-8-24-15,1-7 16,-8-15-16,0-1 16,0-7-16,0-7 15,-8-39 1,1-30-16,7-16 15,0 16-15,0-31 16,0 38 0,0 23-16,0 24 15,0 6-15,0 9 16,0 7-16,0 0 16,0 0-1,0 0-15,0 0 16,15 7-16,0 1 15,8-8 1,7 0-16,0 0 16,0 0-16,-7 0 15,-23 0-15,0 0 16</inkml:trace>
  <inkml:trace contextRef="#ctx0" brushRef="#br0" timeOffset="15117.65">18590 7541 0,'0'0'0,"15"0"15,38-8-15,7-15 16,-60 23 0</inkml:trace>
  <inkml:trace contextRef="#ctx0" brushRef="#br0" timeOffset="16157.05">20223 5816 0,'0'0'0,"0"0"16,0 0-1,30 30-15,15 16 16,16 23-16,14 7 15,39 39-15,-24-9 16,-7-6 0,1-9-16,37 39 15,-31-54-15,-7-7 16,16 7 0,-9 1-16,-37-24 15,-15-15-15,-15-15 16,0 0-16,-8-8 15,-8 1 1,1-9-16,-8 1 16,0-1-16,0 1 15,0-8 1,0 0-16,0 0 16,0 0-16,0 0 15,0 0-15,0 0 16,0 0-1,0 0-15,0 0 16,0 0-16,0 0 16,0 0-1,0 0-15,0 0 16,-8 8-16,8-8 16,-7 7-16,7-7 15,0 0 1,0 0-16,0 0 15,0 0-15,0 0 16,0 0 0,0 0-16,0 0 15,7-7-15,1-16 16,-8 0-16,0-15 16,-8 7-1,1 16-15,-1 7 16,8 8-16</inkml:trace>
  <inkml:trace contextRef="#ctx0" brushRef="#br0" timeOffset="16799.52">21810 7235 0,'0'0'16,"0"0"-16,0 0 15,0 0 1,8 31-16,-1 22 16,1 16-16,-1 0 15,8 22-15,-15-14 16,0-32 0,0-6-16,0-17 15,0-6-15,0-9 16,0-7-16,0 0 15,-7-7 1,-8-54-16,0-8 16,-8-30-16,-15-54 15,15 61 1,8 16-16,8 0 16,-1 7-16,8 16 15,8 22-15,7 8 16,0 8-1,8 7-15,7 8 16,0 16 0,8 7-16,0 15 15,-8 0-15,-15-15 16,-7 7-16,-1 8 16,-14 8-1,-8 0-15,-8-8 16,-7-15-16,-8-8 15,38-15-15</inkml:trace>
  <inkml:trace contextRef="#ctx0" brushRef="#br0" timeOffset="17298.79">22188 7441 0,'0'0'0,"0"0"16,0 0-16,-15 31 16,0 45-1,0 8-15,7-30 16,8-9-16,8-14 15,-1-16-15,8 0 16,1-7 0,6-8-16,8-8 15,1-14-15,-1-9 16,-7 8 0,-8 8-16,-8 7 15,1 1-15,7 7 16,0 7-1,8 9-15,-1 14 16,-6-7-16,-1 7 16,-8 24-1,-7-16-15,-22 16 16,-16-1-16,8-23 16,-8-14-16,0-16 15,-23-23 1,-7-38-16,8-46 15,60 107-15</inkml:trace>
  <inkml:trace contextRef="#ctx0" brushRef="#br0" timeOffset="17583.77">22498 7090 0,'0'0'15,"0"0"-15,0 0 16,0 0-16,0 0 16,15 0-16,15 0 15,16-7 1,29 7-16,8-8 15,-30-7-15,-7-8 16,-8 0 0,-8 8-16,-30 15 15</inkml:trace>
  <inkml:trace contextRef="#ctx0" brushRef="#br0" timeOffset="17793.78">22747 7136 0,'0'0'16,"0"0"-16,16 15 15,14 31-15,8 38 16,-23-30-16,0-16 16,0 0-1,0 0-15,-7-7 16,-1-1-16,-7-30 15</inkml:trace>
  <inkml:trace contextRef="#ctx0" brushRef="#br0" timeOffset="18170.73">23224 7457 0,'0'0'0,"0"0"16,0 0-1,0 0-15,0 0 16,0 0-16,0 0 15</inkml:trace>
  <inkml:trace contextRef="#ctx0" brushRef="#br0" timeOffset="18973.4">22241 6518 0,'-23'0'0,"-30"0"16,-22 8-1,7 14-15,0 17 16,-31 52-16,9 47 16,14 68-1,1 45-15,44-52 16,9-39-16,127 168 15,-89-305-15,-16-23 16,385 252 0,-385-252-16,272 69 15,-249-77-15,-23 8 16,438-168-16,-422 153 16,-16 15-1,219-366-15,-204 320 16,15-61-16,-7-76 15,-23 45 1,-38-68-16,-30 23 16,-45 0-16,-84 46 15,76 53 1</inkml:trace>
  <inkml:trace contextRef="#ctx0" brushRef="#br0" timeOffset="19008.4">21356 6556 0,'0'0'15</inkml:trace>
  <inkml:trace contextRef="#ctx0" brushRef="#br0" timeOffset="49446.64">9117 11326 0,'0'0'15,"0"0"-15,0 0 16,0 0 0,0 0-16,0 0 15,0 0-15,0 0 16,0 0-1,0 0-15,0 0 16,8 0-16,14 0 16,1 0-1,15 0-15,7 8 16,16-1-16,22-7 16,0 0-16,8 0 15,52-7 1,-37 7-16,0-8 15,60 1-15,-60-9 16,61-7-16,-16 1 16,-53 6-1,68-14-15,-52 22 16,-8-7-16,37 0 16,-60 15-16,-15 0 15,-15 0 1,-15-8-16,7 0 15,1 8-15,-1 0 16,-15 0 0,-7 0-16,-15 0 15,-1 0-15,-7 0 16,0 0 0,0 0-16,-15 8 15,-15 0-15,-31-1 16,-14-7-16,-46 8 15,23-1 1,-39 1-16,16 7 16,16-7-16,-24 7 15,-22 1-15,-8-1 16,31-8 0,-8 9-16,0 7 15,7-8-15,-15 8 16,23 7-1,16 1-15,105-31 16,-394 84-16,394-84 16</inkml:trace>
  <inkml:trace contextRef="#ctx0" brushRef="#br0" timeOffset="52733.96">9283 10235 0,'0'0'0,"0"0"0,0 0 15,0 0 1,0 0-16,0 0 16,0 0-16,0 0 15,0 7 1,0-7-16</inkml:trace>
  <inkml:trace contextRef="#ctx0" brushRef="#br0" timeOffset="52803.06">9299 11051 0,'0'46'15,"0"53"-15,-8 54 16</inkml:trace>
  <inkml:trace contextRef="#ctx0" brushRef="#br0" timeOffset="52867.58">9283 11639 0,'0'0'15,"0"0"1,0 0-16,0 0 16</inkml:trace>
  <inkml:trace contextRef="#ctx0" brushRef="#br0" timeOffset="53550.41">9283 10235 0,'0'0'0,"0"0"16,0 0-16,0 0 15,0 0 1,0 0-16,16 0 16,29-8-16,38 16 15,0-8 1,0-8-16,23-7 15,0 7-15,-15 1 16,15-9-16,52 16 16,-52 0-1,45 0-15,-45 23 16,-15-30-16,15 7 16,30 0-1,-38-8-15,8-7 16,0-1-16,-8 9 15,-22-1-15,-1 1 16,8 7 0,-14-8-16,-17 0 15,-14 8-15,-8 0 16,-7 0 0,-8 0-16,0 0 15,-7 0-15,0 0 16,-1 8-16,16 53 15,7 23 1,-15 38-16,15 46 16,-15-61-16,-7 68 15,0-68-15,-8-46 16,0 23 0,-8 15-16,8-30 15,0-15-15,0-32 16,0-14-1,0 0-15,0-8 16</inkml:trace>
  <inkml:trace contextRef="#ctx0" brushRef="#br0" timeOffset="53996.91">9223 10303 0,'0'0'0,"0"0"16,0 0-16,0 0 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40:52.82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2396 2557 0,'0'0'0,"0"0"16,0 0-1,0 0-15,0 0 16,0 0-16,0 0 15,0 0 1,0 0-16,0 0 16,0 0-16,0 0 15,8 0-15,15 0 16,15 15 0,22 0-16,-7 8 15,0 8-15,0-8 16,7 0-1,16-1-15,-1-6 16,9-1-16,-1 0 16,23 0-16,-1-7 15,-21 0-15,52-1 16,7 1 0,8 53-16,1-76 15,-31 22-15,22 1 16,1 0-1,-16-1-15,16 1 16,-23-8-16,-15 0 16,30 0-16,0 0 15,8 0 1,7 0-16,-30-15 16,30 15-16,0 0 15,-15 0 1,0-8-16,-30-7 15,8 15-15,22 0 16,-8 0-16,16 0 16,-8 7-1,-30 9-15,7-9 16,23 9-16,-22-16 16,7 7-16,-1 1 15,-21 0 1,-1-1-16,8 1 15,0-1-15,-8-7 16,0 8 0,-7 0-16,-15-16 15,-16 0-15,-7 1 16,0-1 0,0-7-16,-8 7 15,1-7-15,-9 7 16,-6 1-16,-1-1 15,-7 0 1,-8 1-16,0-1 16,-8 8-16,1 0 15,-8 0-15,0 0 16,0 0 0,0 0-16,0 0 15,0 0-15</inkml:trace>
  <inkml:trace contextRef="#ctx0" brushRef="#br0" timeOffset="31880.17">10085 9983 0,'0'0'16,"0"0"-1,7 0-15,16 0 16,7 0-16,16 0 16,-9 0-16,1-8 15,8 1 1,7-1-16,15 8 15,0-8-15,-15 1 16,-8-1-16,8 1 16,22-1-1,9 0-15,-9 1 16,-7-1-16,0 0 16,15-7-1,8 0-15,-23 0 16,-15 7-16,23-7 15,14-1-15,1 9 16,-15-1 0,7 0-16,23-7 15,0 8-15,-38-1 16,0 8-16,15 0 16,7 0-1,-6 0-15,-9-8 16,8 8-16,1-7 15,-1 7 1,-23-8-16,8 0 16,15 8-16,23 0 15,-38 8 1,0 0-16,0-1 16,38 1-16,-8 0 15,-37-1-15,-8 1 16,22-1-1,9-7-15,-1 0 16,-8 0-16,1 8 16,7 0-16,15-1 15,-22-7 1,-8 0-16,23 0 16,22 8-16,-7-8 15,-15 0 1,15 0-16,-1 0 15,-29 0-15,7 0 16,23-8-16,0 8 16,0 0-1,-1-7-15,9 7 16,-31 0-16,8 0 16,15 0-1,-8 0-15,-7 0 16,7 0-16,15 0 15,-14 0-15,-16 7 16,23 1 0,-1 0-16,1-1 15,0 1-15,7 0 16,-7-1-16,-30-7 16,22 8-1,8-8-15,0 7 16,-8 1-16,8 0 15,0-1 1,-38 1-16,0 0 16,0-1-16,0 1 15,0 0 1,-15-1-16,-15 1 16,-8-8-16,-7 0 15,-1 7-15,-7-7 16,-7 0-1,0 0-15,-8 0 16,0 0-16,0 0 16,0 0-1,0 0-15,0 0 16,0 0-16,0 0 16,0 0-16,7 0 15,-7 0 1</inkml:trace>
  <inkml:trace contextRef="#ctx0" brushRef="#br0" timeOffset="60430.96">20253 7258 0,'0'0'0,"-8"8"15,-7 7-15,-8 31 16,-7 0 0,7 7-16,-7 8 15,8 0-15,-1-7 16,0-9-16,8-22 15,8-7 1,7-16-16,0 0 16</inkml:trace>
  <inkml:trace contextRef="#ctx0" brushRef="#br0" timeOffset="60637.96">19958 7396 0,'0'0'0,"7"0"15,16 0 1,23 15-16,29 0 16,23 8-16,-7-8 15,0 8-15,-91-23 16</inkml:trace>
  <inkml:trace contextRef="#ctx0" brushRef="#br0" timeOffset="61076.11">21326 7709 0,'0'0'0,"0"0"15,0 0 1,0 0-16,-7 7 16,-8 8-16,-1 8 15,1 0 1,-7 8-16,7-1 15,-8 8-15,0 1 16,0-1 0,1-8-16,-8 1 15,30-31-15</inkml:trace>
  <inkml:trace contextRef="#ctx0" brushRef="#br0" timeOffset="61340.37">21016 7777 0,'0'0'0,"0"0"15,0 0 1,0 0-16,15 0 15,16 8-15,6 7 16,31 16 0,1-1-16,6 16 15,-22 7-15,-53-53 16</inkml:trace>
  <inkml:trace contextRef="#ctx0" brushRef="#br0" timeOffset="61650.48">20873 8540 0,'0'0'15,"-8"8"-15,1 23 16,-9 68 0,1 0-16,8 8 15,7 0-15,-8-46 16,1-15-16,7-46 15</inkml:trace>
  <inkml:trace contextRef="#ctx0" brushRef="#br0" timeOffset="61875.48">20623 8830 0,'0'0'0,"8"0"15,22 16-15,0-1 16,16 16-16,44 14 16,1 1-1,-91-46-15</inkml:trace>
  <inkml:trace contextRef="#ctx0" brushRef="#br0" timeOffset="62143.48">21780 8853 0,'0'0'16,"0"0"-16,-8 8 15,-14 23 1,-16 60-16,-8 24 16,16-24-16,8-14 15,-1-32-15,0-22 16,23-23-16</inkml:trace>
  <inkml:trace contextRef="#ctx0" brushRef="#br0" timeOffset="62395.12">21538 8960 0,'0'0'16,"7"8"-16,31 22 16,30 1-16,15 7 15,-7-15 1,15-15-16,-91-8 0</inkml:trace>
  <inkml:trace contextRef="#ctx0" brushRef="#br0" timeOffset="63076.34">21500 6144 0,'0'0'16,"0"0"-16,0 0 16,0 0-16,0 0 15,0 0 1,0 0-16,0 0 16,0 0-16,8 15 15,14 23-15,16 23 16,23 23-1,22 38-15,8 16 16,-8-1-16,38 85 16,-38-70-16,15 70 15,-7 37 1,22-22-16,1-1 16,-9 16-16,9-61 15,-1-16 1,-37-30-16,-8 8 15,0-46-15,7-15 16,-14-16 0,-23-30-16,-16-23 15,-22-23-15</inkml:trace>
  <inkml:trace contextRef="#ctx0" brushRef="#br0" timeOffset="63798.47">22672 6426 0,'-8'8'0,"-7"15"16,-15 38-16,0-8 15,7 8-15,8 0 16,7-22-16,1-1 16,-1-15-1,8-16-15,0-7 16,0 0-16,8-7 16,-1-16-1,8-31-15,8-30 16,-8 16-16,0-1 15,1 23 1,-1-7-16,0 7 16,-8 15-16,1 9 15,-1 6-15,1 9 16,0-1 0,7 8-16,7 8 15,9 7-15,14-7 16,-7 7-16,-8 0 15,-7 0 1,-1 1-16,1-1 16,0 0-16,-8 0 15,0 1 1,-7-1-16,-1 8 16,-14 0-16,-1 23 15,-7-8-15,-8 0 16,-7-8-1,-8 1-15,0-8 16,38-23-16</inkml:trace>
  <inkml:trace contextRef="#ctx0" brushRef="#br0" timeOffset="64608.99">23398 7365 0,'0'0'0,"0"0"16,-15 31 0,-1 7-16,-6 23 15,7 0-15,-1-23 16,9-15-1,-1-8-15,8-15 16,0 0-16,0-15 16,0-23-1,0-16-15,8-7 16,7-15-16,0 7 16,8 23-16,0 16 15,-1 7 1,1 8-16,-8 0 15,0 7-15,8 16 16,15-1 0,-1 24-16,1-1 15,-8 8-15,1-7 16,-9-8 0,-7 0-16,1 0 15,-1 0-15,-8-16 16,1 1-16,-8 7 15,-8 8 1,1 0-16,-8 0 16,-16 15-16,-22 8 15,-15-8-15,15-8 16,1-7 0,52-23-16</inkml:trace>
  <inkml:trace contextRef="#ctx0" brushRef="#br0" timeOffset="65418.68">23715 6510 0,'0'0'0,"0"23"15,-7 8-15,-1 7 16,-7 31-16,0-1 15,0-14 1,0-9-16,7-14 16,0-16-16,8-7 15,0-8 1,0 0-16,0-8 16,8-15-16,0-15 15,7-15-15,0-24 16,0 1-1,-8 30-15,1 8 16,7 0-16,8 15 16,0 0-1,7 8-15,8 7 16,-1 1-16,1 14 16,8 24-16,-1 15 15,0 7 1,-15-7-16,1-8 15,-9-7-15,-6-16 16,-1 0 0,-8 0-16,1-7 15,-8 0-15,0-1 16,-8 1-16,1 0 16,-16 7-1,-15 0-15,-15-7 16,-7 15-16,-8-8 15,22-8 1,46-7-16</inkml:trace>
  <inkml:trace contextRef="#ctx0" brushRef="#br0" timeOffset="66258.86">23617 8243 0,'0'0'16,"0"0"-16,0 0 16,-8 15-16,-14 16 15,-1 14-15,0 9 16,8-8 0,-8-1-16,8-6 15,0-17-15,8-6 16,-1-9-16,1 1 15,7-8 1,-8-8-16,0-7 16,1-23-16,-1-16 15,16 1 1,7 0-16,0-8 16,8 15-16,7 0 15,8 8-15,-8 7 16,0 8-1,-7 8-15,0 8 16,14 7-16,9 7 16,-1 1-1,1-1-15,-1 16 16,-7 0-16,-8 0 16,0-8-16,-7 1 15,-8-1 1,-7 0-16,-1-7 15,1 7-15,-8 0 16,-8 8 0,-15 15-16,-14 1 15,-9-9-15,-7 1 16,8-1-16,15-7 16,0-8-1,-1 1-15,31-16 16</inkml:trace>
  <inkml:trace contextRef="#ctx0" brushRef="#br0" timeOffset="67148.63">24335 7938 0,'-8'7'0,"1"16"16,-8 15-16,0-7 15,7-8-15,1-16 16,7-7 0,-8 0-16,0-7 15,-7-16-15,-7-8 16,7-7 0,-1-8-16,1 0 15,8 1-15,-1-16 16,16 15-16,7 8 15,0-23 1,0 30-16,8 1 16,-8 7-16,8 7 15,-8 9 1,0 7-16,0 0 16,8 15-16,-1 8 15,1 30-15,0-15 16,-8-7-1,0-8-15,0 0 16,0 0-16,-7 0 16,-1-8-1,1 8-15,-8 0 16,0-8-16,-8 15 16,-7-7-16,0 0 15,0 0 1,-15 0-16,30-23 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45:46.828"/>
    </inkml:context>
    <inkml:brush xml:id="br0">
      <inkml:brushProperty name="width" value="0.05292" units="cm"/>
      <inkml:brushProperty name="height" value="0.05292" units="cm"/>
      <inkml:brushProperty name="color" value="#C00000"/>
    </inkml:brush>
    <inkml:brush xml:id="br1">
      <inkml:brushProperty name="width" value="0.05292" units="cm"/>
      <inkml:brushProperty name="height" value="0.05292" units="cm"/>
    </inkml:brush>
  </inkml:definitions>
  <inkml:trace contextRef="#ctx0" brushRef="#br0">2283 2694 0,'8'0'0,"22"-7"0,0-9 0,393-52 16,-339 60-16,-24 8 15,-7 0-15,-8 0 16,-7 0 0,0 8-16,0-8 15,7 0-15,8 7 16,-8 1-16,-7-8 15,0 0 1,-8 0-16,0 0 16,1 0-16,-1 7 15,38 1-15,15-8 16,-15 0 0,-22 0-16,-9 0 15,1 0-15,15 0 16,8-8-1,-9 1-15,-6 7 16,-8 0-16,-8 0 16,-7 0-16,-1 7 15,1-7 1,0 8-16,-1 0 16,24-1-16,22 1 15,0 0 1,-23-1-16,-7-7 15,0 0-15,37 8 16,31 0-16,-23-8 16,-15 0-1,15 7-15,69-7 16,-69-7-16,8-1 16,75-7-16,-83-1 15,-30 9 1,60-16-16,39 0 15,-84 23-15,0-15 16,60-1-16,-22 16 16,-53 0-1,0 0-15,22 8 16,9-8-16,-32 8 16,-21-8-1,-31 0-15,0 0 16</inkml:trace>
  <inkml:trace contextRef="#ctx0" brushRef="#br0" timeOffset="5345.51">12043 7571 0,'0'0'0,"0"0"16,0 0-16,0 0 15,0-7 1,-8-9-16,1-7 16,7 8-16,-8-8 15,8 8-15,-7-8 16,-1 0 0,0 8-16,1 0 15,-8-8-15,0 7 16,0-6-1,-8 6-15,-7-7 16,-8 16-16,-8-9 16,-22 9-16,8 7 15,7 0 1,8 0-16,-1 7 16,-7 1-16,-7 7 15,-8 16 1,7-1-16,8 1 15,-7 15-15,-8 0 16,-8 7-16,-7 23 16,30-7-1,15-8-15,1 0 16,6-7-16,1 37 16,8-15-16,-1-7 15,8-8 1,15 31-16,-8 30 15,8-38-15,0 0 16,15 23 0,-7-23-16,7-16 15,0-14-15,8-8 16,37 30-16,23 15 16,-22-30-1,-1-15-15,54 15 16,-46-38-16,15 8 15,-7-16-15,60 0 16,-38 1 0,0-24-16,8 0 15,-8-7-15,-22-8 16,-23-7-16,7-24 16,31-30-1,-15 23-15,-1 0 16,-14-15-1,-16-16-15,-22 16 16,-8-16-16,0-30 16,0 15-16,-15 0 15,0 1 1,-7-1-16,-9 30 16,1 9-16,-23-31 15,-45-31-15,30 69 16,8 7-1,-8 9-15,-53-24 16,-37 8-16,52 30 16,-159 1-16,160 37 15,-152 32 1,38 14-16,52-7 16</inkml:trace>
  <inkml:trace contextRef="#ctx0" brushRef="#br0" timeOffset="11493.09">8853 6228 0,'0'0'0,"0"0"16,0 0-16,0 0 15,0 0-15,0 0 16,0 0 0,0 0-16,0 0 15,0 8-15,7 7 16,1 0-16,-1 8 15,8 7 1,16 1-16,-1 7 16,15-7-16,16 14 15,7 24-15,-23-23 16,0 7 0,1-7-16,-8 0 15,22 23-15,31 30 16,-38-38-1,-8 0-15,8-8 16,23 8-16,37 46 16,-53-38-16,-14-23 15,-1 0 1,-7-16-16,-8-7 16,8 0-16,0 7 15,-8-7-15,-7-7 16,-8-1-1,-8-7-15,1-1 16,0 1-16,-8-8 16,0 0-16,0 0 15,-16-15 1,1-1-16,-7 1 16,-9-8-16,9 8 15,7 0 1,-1 7-16,9 0 15,-1 1-15,1 7 16,7 0 0,0 0-16,0 0 15,0 0-15,15 0 16,0 0-16,0 0 16,-7 0-1,-8 0-15</inkml:trace>
  <inkml:trace contextRef="#ctx0" brushRef="#br0" timeOffset="12076.09">8527 7258 0,'0'0'0,"0"0"16,0 0-16,0 0 15,16 8-15,6 7 16,24 8 0,29 0-16,-7 0 15,-15-8-15,8 0 16,-1 1-16,-7-1 16,0-7-1,-15 7-15,-8-8 16,0 1-16,-15 0 15,0-1-15,-7 1 16,-8-8 0,0 0-16,0 0 15,0 0-15,0 0 16,0 0 0,0 0-16,0 0 15,0 0-15,0 0 16,0 0-16,0 0 15,0 0 1,0 0-16,0 15 16,8 0-16,-1 8 15,-7-23 1</inkml:trace>
  <inkml:trace contextRef="#ctx0" brushRef="#br0" timeOffset="12784.16">8641 8182 0,'0'0'0,"0"0"16,0 0-16,0 0 15,0 0-15,0 0 16,23 7-16,22 1 15,23 0 1,15-1-16,0 1 16,-15-8-16,0 0 15,-68 0 1,265-8-16,-265 8 16,0 0-16,7 0 15,1 0-15,0 0 16,-8 0-1,0 0-15,0 0 16,0 0-16,0 0 16,-8-7-1,-7-9-15,-8 1 16,-7 0-16,0 0 16,7 7-16,8 8 15,0 0 1,7 0-16,8 0 15,0 0-15,0 0 16</inkml:trace>
  <inkml:trace contextRef="#ctx0" brushRef="#br0" timeOffset="13680.28">8596 9433 0,'0'0'16,"0"0"-16,15-7 15,7-8 1,16-16-16,30-15 16,23 0-16,0-7 15,-1 0 1,1-1-16,0 1 15,-16-1-15,-22 16 16,15-8-16,0 8 16,-22 8-1,-9 7-15,-14 7 16,0 1-16,-8 8 16,-7-1-1,-1 0-15,-7 8 16,0 0-16,-7 0 15,-9 0-15,-14 8 16,0 7 0,7 8-16,8-8 15,0 1-15,7-1 16,1-7-16,7-8 16,0 0-1,0 0-15,0 0 16,7 0-16,1 0 15,0 0 1,-8 0-16,0 0 16,0 0-16</inkml:trace>
  <inkml:trace contextRef="#ctx0" brushRef="#br0" timeOffset="14244.35">8323 9174 0,'0'0'16,"-7"0"-1,7 0-15</inkml:trace>
  <inkml:trace contextRef="#ctx0" brushRef="#br0" timeOffset="14629.35">8006 9273 0,'0'0'16,"0"0"-16,-8 8 15,1 22-15,-8 39 16,7-16-16,0 31 16,1-7-1,-1-9-15,1 1 16,-1-8-16,8 0 15,0-7 1,8-1-16,-1-7 16,1 0-16,15 7 15,22-7-15,8-8 16,-8-7 0,16-9-16,7-6 15,0-16-15,-8-8 16,-7-15-16,-7-7 15,6-16 1,-14 0-16,-7 8 16,-9-23-16,-14-15 15,-8-8 1,-8 0-16,-14-8 16,-24 0-16,-14 24 15,7 14-15,53 54 16</inkml:trace>
  <inkml:trace contextRef="#ctx0" brushRef="#br0" timeOffset="15665.51">8701 10097 0,'0'0'16,"0"0"-16,0 0 15,0 0-15,0 0 16,8 23-16,7 23 16,0 23-1,8 7-15,0 0 16,-8 1-16,-8-9 15,1-14 1,-8-16-16,0-15 16,0-8-16,0 0 15,0-7-15,0-8 16,0 0 0,0 0-16,15-15 15,0-16-15,8 1 16,7-1-16,0 8 15,8 0 1,-8 8-16,-7 8 16,0 7-16,-1 0 15,1 7 1,-8 8-16,-7 8 16,-8 8-16,0 7 15,-8-7-15,-7-9 16,-8 9-1,1-8-15,-1-8 16,23-15-16</inkml:trace>
  <inkml:trace contextRef="#ctx0" brushRef="#br0" timeOffset="15979.58">9283 10494 0,'0'8'16,"0"30"-16,8-7 15,0-8 1,-1-1-16,1 1 16,-8-23-16</inkml:trace>
  <inkml:trace contextRef="#ctx0" brushRef="#br0" timeOffset="16462.61">9503 10349 0,'0'0'16,"0"0"-16,-8 0 16,1 0-16,-9 8 15,1 15 1,0 23-16,8-1 16,7 1-16,7-15 15,8-8-15,0 0 16,8-8-1,0-8-15,-1-7 16,-6-7-16,6-8 16,-7-1-1,1-7-15,-9 8 16,1 7-16,-1 1 16,-7 7-16,0 0 15,0 0 1,8 7-16,7 9 15,0 7-15,8 0 16,-8-8 0,0 0-16,-8-7 15,1-1-15,0-7 16,-8 0-16</inkml:trace>
  <inkml:trace contextRef="#ctx0" brushRef="#br0" timeOffset="16778.61">10055 10136 0,'0'0'0,"-8"7"16,-7 8-1,0 8-15,-8 0 16,8 0-16,7-8 15,1-7-15,7 0 16,0-1 0,15 9-16,8 6 15,7-6-15,8 14 16,-1-7-16,-6 8 16,-16 14-1,-15 24-15,-23-8 16,0-15-16,-7-8 15,30-38-15</inkml:trace>
  <inkml:trace contextRef="#ctx0" brushRef="#br0" timeOffset="24061.22">15241 7960 0,'0'0'15,"0"0"-15,-8 0 16,-15-7-16,1-1 16,22 8-1</inkml:trace>
  <inkml:trace contextRef="#ctx0" brushRef="#br0" timeOffset="24896.81">14863 7831 0,'-8'-8'0,"-7"0"15,-8-7 1,-7 0-16,0 7 15,-8 1-15,-15-1 16,-7 8 0,14 0-16,1 0 15,-1 0-15,9 8 16,-1 7-16,-7 0 16,-8 8-1,0 0-15,0 0 16,0 0-16,8 0 15,7 7 1,7 1-16,1 14 16,-8 9-16,1-8 15,6-8-15,1 0 16,7 15 0,1 24-16,7-16 15,7-15 1,8-1-16,0-14 15,8 7-15,14 8 16,1-8-16,7 23 16,-7-15-16,7-8 15,8 8 1,7 0-16,8-8 16,0 0-16,0-8 15,0 1 1,15 0-16,23-9 15,15-6-15,-23-1 16,7 0-16,24-15 16,-23 0-1,-23-7-15,7-1 16,16-7-16,7-1 16,-30 1-1,-7-8-15,-1 0 16,8 0-16,-15 1 15,0-9-15,-8-7 16,-7-16 0,-15 9-16,-8-1 15,-7-8-15,7-14 16,-8-16-16,-14-15 16,-8 38-1,0 7-15,-23-30 16,0 0-16,-7 8 15,14 30 1,1 8-16,-8 0 16,-15 7-16,-37-7 15,6 8-15,9 14 16,-54 9 0,-45-9-16,-15 32 15,31-9-15,-114 54 16,249-45-1,23-16-15</inkml:trace>
  <inkml:trace contextRef="#ctx0" brushRef="#br0" timeOffset="27982.18">14023 6373 0,'0'0'0,"0"0"16,0 0 0,0 8-16,0 7 15,0 8-15,8 22 16,0 24-16,7 0 16,0 0-1,0-8-15,0 23 16,0 0-16,0-16 15,-7-22-15,-1-23 16,1 0 0,-8-8-16,0-7 15,0-1-15,0 1 16,0-8 0,0 0-16,0 0 15,0 0-15,8 0 16,7-31-16,7-22 15,-7 7 1,1 16-16,-9 7 16,8-8-16,0 8 15,0 8 1,-7 7-16,0 1 16,-1-1-16,1 8 15,-1 0 1,-7 0-16,0 0 15,15 31-15,1 22 16,-9-7-16,8-8 16,-7-7-1,-1-8-15,1-1 16,7 1-16,0 0 16,-15-23-16</inkml:trace>
  <inkml:trace contextRef="#ctx0" brushRef="#br0" timeOffset="47559.41">20034 8212 0,'0'0'0,"0"0"15,0 0-15,0 0 16,0 0 0,0 0-16,0 0 15,-8 0-15,0 8 16,1-8-16,-1 0 15,8 0 1,0 0-16,0 0 16,0 0-16,0 0 15,0 0-15,0 8 16,8 7 0,-1-8-16,1 9 15,0 7-15,-1-8 16,1 0-1,-8 0-15,7 8 16,-7 0-16,0 0 16,0 0-16,0 0 15,-7-8 1,-1 8-16,1-8 16,-9 1-16,1-1 15,0 0 1,-8 0-16,1 1 15,7-9-15,0 1 16,-1 0 0,9-1-16,-1 1 15,1-1-15,7-7 16,0 0-16,7 8 16,1 0-1,7-1-15,0 1 16,0 0-16,0-1 15,0 8 1,1 1-16,-9-1 16,1 8-16,-8 7 15,-8 1-15,-7-8 16,0 0 0,0 0-16,0-8 15,0 0-15,-1 0 16,9-7-16,-1 0 15,1-1 1,-1 1-16,8-8 16,0 0-16,0 8 15,0-8 1,8 15-16,7 0 16,0 0-16,0-7 15,0 0-15,0-1 16,0 1-1,1 0-15,-9-1 16,1 1-16,-8-8 16,7 15-1,-7 0-15,0 1 16,0-1-16,-7 8 16,-1-8-16,1 0 15,-1 1 1,8-1-16,0-8 15,0 1-15,8 0 16,-1-1 0,1 1-16,7-8 15,0 0-15,0 0 16,0 0-16,0 0 16,0 0-1,1 0-15,-1 0 16,-8 0-16,1 0 15,-8 0 1,0 0-16,0 0 16,0 0-16,0 0 15,7 0 1,1 8-16,-1-1 16,1 1-16,0-8 15,-1 0-15,1 8 16,7-8-1,8 0-15,7 0 16,0-8-16,0 0 16,0-15-16,-7 8 15,0-23 1,0 0-16,-8 15 16,0 0-16,-8 8 15,1-1 1,-1 9-16,1-1 15,0 1-15,-8 7 16,7-8-16,1 0 16,-1 1-1,1-1-15,7 0 16,8 1-16,7 7 16,8 0-1,-8 0-15,-7 7 16,-1 1-16,1 7 15,-8-7-15,-7-8 16,-1 0 0,1 0-16,-1 0 15,-7 0-15,8-8 16,-1 1 0,1-1-16,-8-7 15,0 7-15,0 0 16,0 1-16,0-1 15,0 1 1,0-1-16,0 0 16,0 1-16,8-1 15,-1 0 1,-7 8-16,0 0 16,8 0-16,7 0 15,7 0-15,9 0 16,-1 0-1,0 0-15,0 0 16,-7-7-16,0 7 16,-8-8-1,0 1-15,-7-1 16,-1 0-16,-7 1 16,0-9-16,-7 1 15,-9 0 1,-6-8-16,-1 0 15,8 0-15,0 0 16,7 8 0,1 7-16,7-7 15,0 7-15,7-7 16,8 0-16,0 7 16,1 1-1,-1-1-15,0 0 16,-8 1-16,1-1 15,-8 8 1,8-7-16,-8 7 16,0-8-16,0-7 15,0-1-15,0-7 16,-8-7 0,0-8-16,1 7 15,-1 1-15,1 7 16,-1 0-1,1 8-15,-1-1 16,0 1-16,8 7 16,0 1-1,0-1-15,0 1 16,0-1-16,0 0 16,0 1-16,8-9 15,0-6 1,-1-9-16,-7 0 15,-7 1-15,-1-1 16,-7 1-16,-8-1 16,8 8-1,0 8-15,7 8 16,1-1-16,-1 8 16,8 0-1,0 0-15,0 0 16,0 0-16,-7 0 15,7 0-15,0 0 16,-8-8 0,1 8-16,-1 0 15,1-7-15,-1-1 16,0 0 0,-7 1-16,0-1 15,0 1-15,0-1 16,-15 0-16,-8 8 15,-7 0 1,7 8-16,0 0 16,8 7-16,7 0 15,0 0 1,-7 1-16,-15 14 16,-1-7-16,-7 0 15,8-8-15,15 0 16,0-7-1,15 0-15,-1-1 16,1-7-16,0 0 16,15 0-1</inkml:trace>
  <inkml:trace contextRef="#ctx0" brushRef="#br0" timeOffset="48259.81">20434 8357 0,'0'0'15,"0"0"-15,0 0 16,0 0-1,0 0-15,0 0 16,-15 23-16,-8 15 16,1 8-1,7-8-15,7 0 16,0 8-16,16 8 16,7-16-16,0-8 15,0-14 1,-7-9-16,0 1 15,14-16-15,24-15 16,-1 0-16,-7 1 16,-8 6-1,-15 1-15,-15-8 16,-23-7-16,-7-1 16,7 16-1,-29 7-15,-39 16 16,91-8-16</inkml:trace>
  <inkml:trace contextRef="#ctx0" brushRef="#br0" timeOffset="50058.62">20646 7922 0,'0'0'16,"0"0"-16,15-7 16,-15 7-16,181-115 15,-181 115 1,16-15-16,21-16 16,39-45-16,-23 30 15,15-15-15,-23 0 16,16-8-1,14-7-15,-14 23 16,-16 14-16,-15 17 16,1-1-1,-16 7-15,0 9 16,-8-1-16,1 8 16,-8 0-16,0 0 15,0 0 1,0 0-16,8-7 15,-1-1-15,1 0 16,7 1 0,0-1-16,-8 0 15,1 1-15,0-1 16,-1 0-16,1 1 16,-8 7-1,0 0-15,0 0 16,0 0-16,0 0 15,7-8 1,8-7-16,16-16 16,6-7-16,1 0 15,-8 8-15,-14 7 16,-1 0 0,-8 8-16,-7 7 15,0-7-15,0 15 16,0-8-1,0 8-15,0 0 16,0 0-16,0 0 16,0 0-16</inkml:trace>
  <inkml:trace contextRef="#ctx0" brushRef="#br0" timeOffset="51042.13">20918 8037 0,'0'0'0,"0"0"16,0 0 0,0 0-16,0 0 15,0 0 1,0 0-16,0 0 15,0-8-15,-8-7 16,1 0-16,7-1 16,0-7-16,0 1 15,0-1 1,7 0-16,9-8 16,6-7-16,1 0 15,0 7 1,-1 1-16,-7 7 15,-7 15-15,0 1 16,-1-1 0,1 8-16,-8 0 15,0 0-15,7 0 16,1 0-16,-1 0 16,1-8-1,-1 1-15,1-1 16,0-7-16,7 0 15,0-1 1,0-7-16,0 1 16,0 6-16,0-7 15,8 0-15,0 1 16,-1-1 0,1-8-16,0-7 15,-1 7-15,1-7 16,-8 15-1,0 0-15,0 8 16,1 0-16,-1 0 16,0-1-16,0-6 15,8 6 1,-8 1-16,0 0 16,0-1-16,0-14 15,8-8 1,-8 7-16,-8 8 15,1 8-15,0 7 16,-8 8-16</inkml:trace>
  <inkml:trace contextRef="#ctx0" brushRef="#br0" timeOffset="52092.08">20018 8197 0,'0'0'16,"0"0"-16,-15-8 15,-15-15 1,-8-7-16,-7-1 16,15 1-16,7 7 15,8 8 1,0 7-16,0 0 15,7 1-15,0-1 16,1 1-16,7 7 16,0 0-1,-8 0-15,8 0 16,0 0-16,-7 0 16,-1 0-16,1-8 15,-8 0 1,-1 1-16,-14-1 15,-8-7-15,1 0 16,-1 7 0,8 0-16,7-7 15,-7-8-15,-1 8 16,1-8-16,-30-15 16,-23-8-1,7 0-15,23 8 16,15 7-16,8 1 15,-8-1 1,-7 9-16,-8-1 16,8 7-16,7 1 15,15 0-15,16 7 16,7 8 0</inkml:trace>
  <inkml:trace contextRef="#ctx0" brushRef="#br0" timeOffset="53529.63">19913 8632 0,'0'0'16,"0"0"-16,0 0 15,0 0 1,0 0-16,0 0 15,0 0-15,7 0 16,1-8 0,-1-7-16,8-8 15,0-7-15,-7-8 16,0-1 0,-1 1-16,1 8 15,-1 7-15,1 8 16,-1-1-16,1 9 15,-8-1 1,0 0-16,0 8 16,0 0-16,0 0 15,0 0-15,0-7 16,-8-1 0,1 0-16,-1 1 15,-7-1-15,-8 1 16,-7-1-1,8 0-15,-1-7 16,-7 0-16,-1-16 16,9 1-1,-1-1-15,0-15 16,8 16-16,-7 7 16,-9 0-16,-6-7 15,6 14 1,1 1-16,0 0 15,7 7-15,8 1 16,0 7-16,7-8 16,1 8-1,-1 0-15,1 0 16,-1 0-16,1 0 16,-9 0-1,1-8-15,0 1 16,-8-1-16,1 0 15,-1 1-15,-7-1 16,-15-7 0,-8-8-16,0-8 15,15 1-15,8-8 16,-1 7 0,-6 1-16,-16-1 15,-15 1-15,15 7 16,30 7-1,8 9-15,15 7 16</inkml:trace>
  <inkml:trace contextRef="#ctx0" brushRef="#br0" timeOffset="54840.85">20094 9166 0,'0'0'0,"0"0"15,0 0-15,0 0 16,0 0-16,0 0 16,0 0-1,0 0-15,8 8 16,-1 7-16,1 8 15,-1 0 1,-7 8-16,0-1 16,0 16-16,-7 0 15,-1 7-15,1-7 16,-1 0 0,0-1-16,1 1 15,-1-8-15,1 1 16,-1 6-1,1 9-15,-1-8 16,-7-8-16,7 0 16,1-15-16,-1-8 15,8 0 1,0-7-16,0 0 16,0-1-16,0 1 15,0-1-15,0 1 16,0 7-1,0 1-15,-7 22 16,-8 15-16,-16 8 16,9-15-1,-1-8-15,0 0 16,-7 1-16,0 22 16,0 7-1,7-7-15,0-15 16,1 8-16,-9-1 15,-14 8-15,0 8 16,-1-8 0,24-23-16,6-15 15,16-23-15,0 0 16,0 0 0</inkml:trace>
  <inkml:trace contextRef="#ctx0" brushRef="#br0" timeOffset="56049.61">20706 8937 0,'0'0'16,"0"0"-16,-7 0 16,-16 8-1,-7 7-15,-8 8 16,0 8-16,8-1 15,7 1 1,1-1-16,7 1 16,-8-8-16,8 0 15,0-1-15,0-6 16,-1-1 0,9 0-16,-1 1 15,1 6-15,-1 9 16,1 7-16,-9 8 15,1 7 1,-7-7-16,7-8 16,-1 0-16,9-15 15,-1 0 1,1 0-16,7 8 16,0-8-16,0-1 15,0 1-15,7 0 16,-7 0-1,0 8-15,0-16 16,0 0-16,0-7 16,-7 7-1,-1-7-15,1 7 16,-1-7-16,1 7 16,-1 0-1,0 0-15,1 1 16,-8 7-16,-8 7 15,8 8-15,0 0 16,0 1 0,0-1-16,-8 8 15,8-8-15,-8-8 16,0-7-16,1 0 16,-1 0-1,-7 23-15,7-1 16,-7 17-16,7-9 15,8-7 1,0-8-16,0 0 16,0 8-16,-8 23 15,8-1 1,7-14-16,1-9 16,-1 1-16,1 0 15,7-8-15,0 0 16,-8 8-1,8-8-15,0-15 16,0-15-16,0-8 16</inkml:trace>
  <inkml:trace contextRef="#ctx0" brushRef="#br0" timeOffset="56657.53">20827 8785 0,'0'0'15,"0"0"-15,0 0 16,0 0-16,8-8 15,7-7 1,8 0-16,7-1 16,8 1-16,22 0 15,8-1 1,-7 9-16,7 7 16,-15 0-16,-8 15 15,-7 8 1,0 8-16,-8 7 15,0-8-15,-30-30 16</inkml:trace>
  <inkml:trace contextRef="#ctx0" brushRef="#br0" timeOffset="57048.53">21651 8968 0,'0'0'16,"0"0"-16,23 0 16,7 0-1,8 0-15,0 0 16,0 7-16,-1 1 15,-6 0-15,-9-1 16,9 1-16,-9 0 16,9-1-1,-1 9-15,0-1 16,0-8 0,0 9-16,-7-9 15,0 9-15,0-9 16,-1 1-16,1-1 15,7 9 1,15-1-16,16 0 16,-8 1-16,-8-1 15,-15-8-15,1 9 16,-1-1 0,0 0-16,-7 1 15,0-9-15,-8 1 16,0-1-1,0 1-15,-8 0 16,-7-8-16,0 0 16</inkml:trace>
  <inkml:trace contextRef="#ctx0" brushRef="#br0" timeOffset="57890.49">20631 9105 0,'0'0'15,"0"0"1,0 0-16,0 0 16,0 0-16,0 0 15,-8-7-15,8-1 16,0 8-1,0-8-15,0-7 16,8 0-16,-1 0 16,16-8-1,-23 23-15,181-138 16,-181 138-16,16 0 16,6 0-16,16 0 15,7-7 1,8 7-16,-7 7 15,-9 1-15,9 7 16,-1 0-16,8 1 16,-8-1-1,1-7-15,-1-1 16,1 1-16,-1-1 16,0 1-1,-7 7-15,0-7 16,0 7-16,7 8 15,-7 0-15,-8 0 16,-7 0 0,-8-8-16,0 0 15,0 1-15,0-1 16,8 0 0,0 0-16,7 1 15,0-1-15,15 8 16,1-8-16,-8 0 15,7 1 1,8-9-16,-8-7 16,23 0-16,8 0 15,-8-7 1,-23-1-16,-15 0 16,-7 1-16,-8-1 15,-7 8-15,-8 0 16,0 0-1</inkml:trace>
  <inkml:trace contextRef="#ctx0" brushRef="#br0" timeOffset="60241.4">19542 10822 0,'0'0'16,"0"0"-16,0 0 15,0 0-15,0 0 16,0 0-16,0 0 15,0 0 1,0 0-16,0 0 16,-7-7-16,-1-1 15,0 1 1,1-1-16,-8 8 16,0 0-16,0 0 15,-1 0 1,1 0-16,8 0 15,-1 0-15,8 0 16,0 0-16,0 0 16,0 0-1,0 0-15,0 0 16,0 0-16,0 0 16,0 0-1,-7 0-15,-9 8 16,1-1-16,-7 8 15,-9 16-15,-6 0 16,6-1 0,9 1-16,-1-9 15,16-6-15,-1-9 16,0 1 0,1 0-16,-1-1 15,1 1-15,-1 0 16,8-1-16,-7 8 15,-1 1 1,0-1-16,-7 0 16,0 8-16,0 0 15,0 8-15,7-9 16,1 1 0,-1-7-16,8-9 15,0-7-15,0 0 16,15 0-1,8 0-15,0 0 16,-1-7-16,-6 7 16,-9 0-1,1 7-15,-8 1 16,0 15-16,-8 15 16,1-8-1,-1 1-15,0-16 16,1 1-16,7-9 15,0 1-15,15 7 16,0-7-16,0-1 16,8 1-1,7 0-15,-7-1 16,0 1-16,7-1 16,-15 1-1,0 0-15,-7-1 16,-1 1-16,1 0 15,-8-1-15,0 1 16,0 0 0,0-1-16,7 8 15,-7-7 1,8 7-16,-1-7 16,-7-8-16,8 8 15,-8-1-15,0 1 16,0 7-16,0 0 15,0 1 1,-8-1-16,1 0 16,-1 0-16,1-7 15,-1 0 1,1-1-16,-1 1 16,0 0-16,8-8 15,0 0-15,0 0 16,0 0-1,0 0-15,0 0 16,0 0-16,0 0 16,0 0-1,0 0-15,0 0 16,0 0-16,8-8 16,0 0-1,7-7-15,-8 7 16,1 1-16,-8 7 15,0 0-15,0 0 16,0 7 0,0 1-16,0 7 15,0 1-15,0-9 16,0 1-16,0 0 16,0-1-1,0-7-15,7 8 16,-7-8-16,8 7 15,-1 1 1,9 0-16,-1-8 16,0 0-16,0 0 15,0 7 1,0-7-16,8 8 16,0-8-16,-1 0 15,8 0-15,1-8 16,-1 1-16,0-1 15,16-15 1,14 8-16,8-16 16,-7-7-16,-24 8 15,-14 7 1,0 7-16,-8 1 16,0-8-16,0 0 15,0 8 1,-7-8-16,-1 0 15,1-15-15,-1-15 16,-7-8 0,-7 15-16,-8 0 15,-8 0-15,-30-7 16,-22-23-16,22 30 16,-15-8-1,68 54-15</inkml:trace>
  <inkml:trace contextRef="#ctx0" brushRef="#br0" timeOffset="60862.25">19361 10906 0,'0'0'16,"0"0"-16,0 0 15,-8 8-15,-7 0 16,0-8-16,0 0 16,-23 7-1,-15 1-15,0 0 16,8-1-16,-16-7 15,-52 0 1,37 0-16,8 8 16,15-1-16,8 9 15,0-1-15,-8 0 16,0-7 0,15 0-16,0-8 15,8 0-15,7 0 16,1-8-16,-1-7 15,0-1 1,-7-14-16,-15-1 16,-23 1-16,0-1 15,22 16 1,8 7-16,8 8 16,0 0-16,30 0 15</inkml:trace>
  <inkml:trace contextRef="#ctx0" brushRef="#br0" timeOffset="61418.43">19187 11151 0,'0'0'0,"0"0"15,0 0 1,-8 0-16,-7 0 16,-8 0-16,1 0 15,-16-8-15,0 0 16,-7 1-1,-31 7-15,23-8 16,0 8-16,-15 0 16,8 0-1,-46 0-15,0 8 16,15-1-16,-29 1 16,6-8-16,54 8 15,-1-1 1,8-7-16,-22 0 15,7 0-15,30 8 16,38-8 0</inkml:trace>
  <inkml:trace contextRef="#ctx0" brushRef="#br0" timeOffset="62104.44">19194 11456 0,'0'0'0,"0"0"16,-7 0-1,-1 8-15,-14-1 16,-9 8-16,1 1 15,0 14-15,-15 39 16,-8 7 0,7-30-16,8-8 15,8-15-15,8 0 16,-1 0-16,8-8 16,0 8-1,-1-8-15,9 1 16,-1 7-16,8-8 15,0 0 1,0-7-16,0-1 16,0 1-16,0-8 15,0 0 1,0 0-16,8 0 16,-1 0-16,9 0 15,6-8-15,1 1 16,0-1-1,-1 0-15,1-7 16,0 0-16,-1 0 16,1-8-16,0 0 15,-1-8 1,1 1-16,0-1 16,-23 31-16</inkml:trace>
  <inkml:trace contextRef="#ctx0" brushRef="#br0" timeOffset="62760.35">20207 11097 0,'8'0'16,"30"0"-16,15-7 15,15-1-15,15 8 16,30 0-1,-45-8-15,-15 8 16,-7 8-16,-9 0 16,-6-1-1,-9 1-15,1-8 16,-8 0-16,0 0 16,-7 0-1,-8 0-15,0 0 16,0 0-16,0 0 15,0 0-15,-15 7 16,-16 9 0,-6-1-16,-47 16 15,-6 7-15,37-8 16,0 8-16,0-7 16,-23 7-1,23-23-15,-7-7 16,60-8-16</inkml:trace>
  <inkml:trace contextRef="#ctx0" brushRef="#br0" timeOffset="64517.83">19550 11196 0,'0'0'15,"0"0"-15,0 0 16,0 0-16,0 0 15,0 0 1,0 0-16,0 0 16,0 0-16,-8 0 15,1 0 1,-1 8-16,-7 7 16,7 8-16,1 23 15,7-15-15,7-9 16,1-6-1,15-1-15,-1 0 16,1-7-16,0-8 16,-1-8-1,-7-7-15,1-23 16,-9 7-16,-14-7 16,-16 8-16,-7 7 15,14 7 1,9 16-16,7 0 15</inkml:trace>
  <inkml:trace contextRef="#ctx0" brushRef="#br0" timeOffset="67477.59">20336 8777 0,'0'0'15,"0"0"-15,-8 0 16,-14 15-16,22-15 16</inkml:trace>
  <inkml:trace contextRef="#ctx0" brushRef="#br0" timeOffset="67664.59">19897 9159 0,'-15'23'0,"15"-23"15,-272 282 1,257-259-16,-8 61 16,-7 7-16,-8 39 15,-7 23-15,-61 76 16,106-229 0,-83 229-16,83-222 15,-8 24-15,1 53 16,-1 7-1,8-7-15,23 23 16,-23-107-16</inkml:trace>
  <inkml:trace contextRef="#ctx0" brushRef="#br0" timeOffset="68247.6">19474 11311 0,'0'8'16,"8"7"-16,7 15 16,-8-7-16,8 0 15,23 0-15,-38-23 16,272 23-1,-264-31-15,15-7 16,22-38-16,8-8 16,15 0-1,0-8-15,-15-15 16,15-31-16,-15 31 16,30-15-16,-15-23 15,-23 31 1,8-24-16,-22 23 15,6-30 1,-21 54-16,-1-1 16,7-7-16,-7-24 15,-7 24-15,0 23 16,-8-24-16,0-14 16,-8-1-1,-7 31-15,0 8 16,-8-16-16,-7 8 15,-8 0 1,-15 7-16,-7 1 16,7 22-16,15 9 15,-7 6 1,-16 1-16,-7 0 16,0 7-16,8 8 15,7 8-15,-8 15 16,-14 22-1,-31 32-15,23-8 16,14 22-16,-14 85 16,15-24-1,-30 85-15,38-39 16,14-22-16,24-1 16,6-7-16,16-15 15,-7 7 1</inkml:trace>
  <inkml:trace contextRef="#ctx0" brushRef="#br0" timeOffset="69462.87">19247 9487 0,'0'7'0,"-7"47"16,-1-1 0,1 1-16,-1 14 15,1-14-15,-1-8 16,8-8 0,0-15-16,-8 0 15,8-16-15,0 1 16,0-8-1,0 0-15,0 0 16,0-15-16,8-8 16,0-8-16,-1 1 15,8 7 1,-7 7-16,-1 9 16,-7 7-16,0 0 15,0 0 1,0 0-16,0 15 15,0 0-15,-7 1 16,7-1-16,0-15 16,0 0-1,0 0-15,0 0 16,0 0-16</inkml:trace>
  <inkml:trace contextRef="#ctx0" brushRef="#br0" timeOffset="70016.87">20963 9800 0,'0'0'0,"0"23"15,0 30-15,0 16 16,0-1-16,-7-14 16,-1-1-16,1 1 15,-8-8 1,-1-8-16,16-38 15</inkml:trace>
  <inkml:trace contextRef="#ctx0" brushRef="#br0" timeOffset="70227.87">20895 10281 0,'0'-8'0,"8"-15"16,-1 0-16,1 8 16,-8 7-1,0 8-15,0 0 16,-8 16-16,1 6 15,7 1-15,0 0 16,7 0 0,1-8-16,0-7 15,-1-8-15,1-8 16,-1-7 0,-7 15-16</inkml:trace>
  <inkml:trace contextRef="#ctx0" brushRef="#br1" timeOffset="75356.77">20011 9494 0,'0'8'16,"-8"30"-16,1 16 15,-8 14 1,7-14-16,0-24 16,1 1-16,-1-16 15,1 0-15,-1 1 16,8-9-1,0-7-15,0 0 16,0 0-16,0 0 16,0 0-1,0-23-15,8-45 16,14-9-16,1 24 16,-23 53-1</inkml:trace>
  <inkml:trace contextRef="#ctx0" brushRef="#br1" timeOffset="75468.78">20124 9487 0,'0'0'16,"0"0"-16</inkml:trace>
  <inkml:trace contextRef="#ctx0" brushRef="#br1" timeOffset="75602.77">20003 9884 0,'0'0'16,"-7"23"-16,7 0 15,0-8 1,0 0-16,0-7 16,0-8-16,0 0 15,0 0-15,7-23 16,1 0 0,-8 23-16</inkml:trace>
  <inkml:trace contextRef="#ctx0" brushRef="#br1" timeOffset="75656.33">20132 9472 0,'0'-8'15,"0"-7"-15,0 15 16</inkml:trace>
  <inkml:trace contextRef="#ctx0" brushRef="#br1" timeOffset="75765.33">20192 9441 0,'0'0'16,"-7"46"-16,7-46 15,-68 313-15,68-306 16,0-7-1</inkml:trace>
  <inkml:trace contextRef="#ctx0" brushRef="#br1" timeOffset="76720.56">19988 10075 0,'0'0'15,"0"0"-15,0 0 16,0-16-16,8-22 16,7-31-1,0-7-15,-15 76 16,113-343-16,-105 335 15,-1-23-15,9-14 16,-1-1 0,0 8-16,-8 15 15,1 8-15,0 7 16,-8 8-16,0 0 16,0 15-1,-8 39-15,-7 68 16,-8-15-16,8 15 15,-8-15 1,1-31-16,7-23 16,7-15-16,0-15 15,8-7-15,0-9 16,0-7 0,0 0-16,31-84 15,-31 69-15,7-31 16,1-22-16,14-39 15,-6 0 1,6 23-16,-7 15 16,-7 1-16,0 22 15,-1 15 1,1 8-16,-8-15 16,0 38-16,0 0 15,0 23 1,0 46-16,-15 45 15,-1 1-15,1-8 16,-7-1-16,22-106 16,-121 321-1,121-321-15,0 0 16,-8 8-16,1-1 16,7-7-1,0 0-15,0 0 16,-8-15-16,8-31 15,15-45 1,-7-16-16,22 15 16,0 1-16,0 14 15,1 16-15,-16 23 16,0 15 0,-8 8-16,1 7 15,-8 8-15,8 23 16,-8 46-16,-8 15 15,-7 7 1,-23 24-16,0-31 16,0-8-16,1 0 15,-1-7 1,8 7-16,14-37 16,1-1-16,8-8 15,-1-7-15,8-8 16,0 1-1,0-9-15,0-7 16,0 0-16,0 0 16,8-15-16,7-15 15,8-32 1,-1 9-16,-22 53 16</inkml:trace>
  <inkml:trace contextRef="#ctx0" brushRef="#br1" timeOffset="76866.56">20170 9952 0,'0'0'0,"0"0"15,0 0-15,0 0 16,-121 161-16,121-161 16,-15 38-1,-16 31-15,1 14 16,7-6-16,-7 22 16,0-23-1,30-76-15</inkml:trace>
  <inkml:trace contextRef="#ctx0" brushRef="#br1" timeOffset="78360.17">19708 10861 0,'0'0'16,"0"0"-16,8-8 15,7-7-15,15-31 16,16-38-16,-8 8 16,-8-24-1,8-14-15,-1 22 16,-14 39-16,-8 7 15,0 8 1,-7 15-16,-1 8 16,-7 7-16,0 1 15,0 7 1,-7 7-16,-16 24 16,-7 37-16,-8 1 15,-7 15 1,-8 15-16,-8-22 15,1-9-15,22-14 16,8-16-16,15-15 16,7-8-1,8-15-15,-7 8 16,7-8-16,0 0 16,0 0-16,22-23 15,16-38 1,0-8-16,7 0 15,1-15-15,-16 39 16,-7-1 0,-8 15-16,-8 24 15,-7 7-15,0 7 16,-7 24-16,-16 60 16,-22 1-1,-1-16-15,1-7 16,7-8-16,15-30 15,8-16 1,8 0-16,-1-7 16,1-1-16,7-7 15,0 0-15,0 0 16,15-15 0,23-23-16,14-15 15,9-39-15,-8 16 16,-15 15-1,15-23-15,7-16 16,-15 24-16,-7 15 16,0 0-1,-8 0-15,-15 15 16,-7-7-16,-1 15 16,-7 22-16,0 1 15,0 15 1,0 0-16,-22 38 15,-8 23-15,-1 31 16,1-1-16,15-22 16,7-31-1,1-15-15,7-8 16,0-7-16,0-8 16,0 0-1,0 0-15,7-8 16,9-30-16,-9-15 15,8-8-15,15-16 16,-7-14 0,-8 15-16,0 14 15,0 9-15,-7 15 16,0 15 0,-1 8-16,-7-1 15,0 16-15,0 0 16,0 16-1,-7 52-15,-16 16 16,0-15-16,8-16 16,0-7-16,0-15 15,7-16-15,1 0 16,7-15 0,0 0-16,0 0 15,0 0-15,0-15 16,7-23-1,8-61-15,-7 22 16,15 1-16,-1 0 16,-7-1-1,-7 32-15,0 14 16,-1 8-16,-7 23 16,0 0-16,-7 23 15,-16 38 1,0 46-16,-7-23 15,7-8-15,8-30 16,8-15 0,-1-9-16,1-6 15,7-9-15,0-7 16,0 0-16,0 0 16,0-7-1,0-16-15,0-46 16,0 0-16,15 1 15,7-39 1,-7 0-16,-7 54 16,0 7-16,-1 23 15,1 8-15,-8 7 16,0 8 0,0 8-16,0-8 15</inkml:trace>
  <inkml:trace contextRef="#ctx0" brushRef="#br1" timeOffset="82421.14">20170 9502 0,'0'0'15,"0"0"-15,0-15 16,0 15 0</inkml:trace>
  <inkml:trace contextRef="#ctx0" brushRef="#br1" timeOffset="82738.3">20192 9227 0,'0'0'16,"0"0"0,0 0-16,0 0 15,0 0-15,0 0 16,8 16-16,-1 37 15,1-7 1,0 38-16,-8 7 16,0 1-16,0-16 15,0-22-15,-8-16 16,8-15 0,0-8-16,0-7 15,0-8-15,0 0 16,0 0-1,0-23-15,0-31 16,0-22-16,0 15 16,8 8-16,-8 7 15,0 15 1,0 16-16,0 15 16,0 0-16,0 0 15</inkml:trace>
  <inkml:trace contextRef="#ctx0" brushRef="#br1" timeOffset="83283.3">19550 10975 0,'0'0'16,"0"0"-16,0 0 16,0-15-16,0-16 15,15-22 1,15-16-16,23-15 16,15 8-16,0-8 15,-15 0 1,-15 0-16,-8 8 15,8-8-15,-38 84 16</inkml:trace>
  <inkml:trace contextRef="#ctx0" brushRef="#br1" timeOffset="83340.3">20132 9876 0,'0'0'16,"0"0"-16</inkml:trace>
  <inkml:trace contextRef="#ctx0" brushRef="#br1" timeOffset="83765.03">19965 10372 0,'0'15'0,"-7"8"15,-1 0-15,8-8 16,0-15 0,0 0-16,0 0 15,-7-22-15,7-17 16,7-6-16,1-16 16,7-16-1,8-14-15,15-1 16,-8 1-16,-30 91 15,113-321 1,-113 313-16,8-22 16,-1-8-16,1 7 15,-1 8 1,1 8-16,-8 15 16,8 8-16,7 37 15,0 55-15,-8-16 16,1-23-1,-8-16-15,0-22 16,0-7-16,0-16 16,0 0-16,7-8 15,9-30 1,-1-39-16,0-37 16,-15 38-16,-8 22 15,1 16 1,7 30-16,0 8 15</inkml:trace>
  <inkml:trace contextRef="#ctx0" brushRef="#br1" timeOffset="96102.14">9798 6197 0,'0'0'15,"0"0"-15,0 0 16,0 0 0,0 16-16,0 22 15,-8 15-15,8 1 16,0-16-16,0-8 15,0-7 1,0 0-16,0-8 16,8-7-16,-1 0 15,1-8 1,7 0-16,7-8 16,-22 8-16</inkml:trace>
  <inkml:trace contextRef="#ctx0" brushRef="#br1" timeOffset="96337.77">10077 6518 0,'0'0'0,"0"0"16,0 0-16,0 0 15,8-8-15,7-7 16,0 0-1,8-8-15,-8-8 16,-8 1-16,1-1 16,-8 8-16,0 8 15,0 7 1,0 8-16</inkml:trace>
  <inkml:trace contextRef="#ctx0" brushRef="#br1" timeOffset="97735.77">9692 6167 0,'0'0'16,"0"0"-16,0 0 15,0 0 1,0 0-16,0 0 16,0 0-16,0 0 15,-8 15-15,1 8 16,-1 15 0,0 8-16,1 0 15,7-8-15,0-8 16,7-7-1,1 8-15,0-8 16,-1 0-16,8-8 16,0 0-16,0-7 15,8-1 1,7-7-16,-7-7 16,0-8-16,-8 7 15,-8 0-15,1-7 16,0 0-1,-1 7-15,1 0 16,-8 1-16,0-1 16,0 1-16,0 7 15,0 0 1,0 0-16,0 0 16,0 0-16,0 0 15,0 0-15,0 0 16,0 0-1,7 7-15,8 1 16,0-1 0,1 1-16,-1-8 15,0 0-15,0 0 16,0-8-16,0 1 16,-7-1-16,-1 1 15,1-16 1,-1-15-16,-7-8 15,0 8 1,0 7-16,0 8 16,0 0-16,0 8 15,0 7-15,0 8 16,0 0 0,0 0-16,0 0 15</inkml:trace>
  <inkml:trace contextRef="#ctx0" brushRef="#br1" timeOffset="98153.77">10251 6419 0,'0'0'0,"0"0"16,0 0 0,0 0-16,8 7 15,7 9-15,0 6 16,0 17-16,0 6 16,-7-22-1,-1 0-15,-7-8 16,8 1-16,-1-9 15,-7-7 1</inkml:trace>
  <inkml:trace contextRef="#ctx0" brushRef="#br1" timeOffset="99297.11">9420 7388 0,'0'0'0,"0"0"16,0 0-1,0 0-15,0 0 16,-8 8-16,0 7 16,1 15-16,-1 1 15,1-1 1,-1 1-16,8-8 15,0 0-15,0-8 16,0-7 0,0-8-16,0 0 15,0 0-15,0 0 16,0 0-16,0 0 16,0 0-1,0 0-15,0 0 16,0 0-16,0 7 15,8 16-15,-1 8 16,8-8 0,1 0-16,6-8 15,-7-8-15,8-7 16,0 0 0,-8-7-16,0-8 15,0-1-15,-7-7 16,-1 8-16,1 0 15,-8 0 1,0 7-16,0 8 16</inkml:trace>
  <inkml:trace contextRef="#ctx0" brushRef="#br1" timeOffset="99758.73">9790 7739 0,'0'0'15,"0"0"-15,0 0 16,0 0 0,0 0-16,0 0 15,0 0-15,0 0 16,0 0 0,0 0-16,0 0 15,0 0-15,0 0 16,0 8-16,0 15 15,-8 7 1,1 1-16,-1-1 16,1-7-16,7 0 15,7-8-15,16 1 16,0-1 0,-1-15-16,1 0 15,-8 0-15,-15 0 16</inkml:trace>
  <inkml:trace contextRef="#ctx0" brushRef="#br1" timeOffset="100657.52">9404 8029 0,'0'0'16,"0"0"-16,0 0 15,0 0 1,0 0-16,0 0 16,0 0-16,0 0 15,0 0-15,-7 0 16,-1 0 0,-7 15-16,0 31 15,7 0-15,8-8 16,0-7-16,8-8 15,0-8 1,-1-8-16,1 1 16,-8-8-16,0 0 15,0 0-15,7-8 16,1 1 0,-1-1-16,1 1 15,-8 7-15,0 0 16,15 7-1,8 16-15,15 8 16,-8-9-16,0 1 16,-7-15-16,-1 0 15,9-16 1,-1-7-16,0-1 16,-7 1-16,-1-8 15,-6-7 1,-9-8-16,1 7 15,-1 8-15,-7 23 16</inkml:trace>
  <inkml:trace contextRef="#ctx0" brushRef="#br1" timeOffset="101056.52">9820 8243 0,'0'0'16,"0"0"-16,0 0 16,0 0-1,0 0-15,0 0 16,8 7-16,-1 1 16,1 7-16,7 8 15,0 0-15,0 0 16,-7 0-1,-1-8-15,-7 0 16,0-7-16,0-8 16</inkml:trace>
  <inkml:trace contextRef="#ctx0" brushRef="#br1" timeOffset="107638.93">14507 6152 0,'0'0'0,"0"0"16,0 0 0,0 0-16,0 0 15,0 0-15,0-8 16,-7 0-16,-1-7 16,-7-8-1,0 0-15,0 0 16,0 8-16,0 0 15,-8 0-15,0 7 16,1 0 0,-1 1-16,-7 7 15,-1 0-15,1 7 16,0-7 0,0 0-16,-1 8 15,9 0-15,-8-1 16,30-7-1</inkml:trace>
  <inkml:trace contextRef="#ctx0" brushRef="#br1" timeOffset="108941.54">13895 6113 0,'0'0'16,"0"0"-16,-15 8 15,0 0 1,-8 7-16,0 8 16,1 7-16,-1 1 15,0-1 1,8 1-16,0-8 15,0 7-15,0 1 16,0-1-16,0 1 16,-1-1-1,9 9-15,-1-9 16,1 8-16,-1-15 16,1 0-16,-1 8 15,1-1 1,7 1-16,0-8 15,0 0-15,0 7 16,0 1 0,0 14-16,0-6 15,0-1-15,0-8 16,7 1 0,1-1-16,-1-7 15,1 0-15,-8 0 16,0 0-16,0 0 15,7 15 1,1 8-16,-1-1 16,9 1-16,-1-8 15,0-15-15,8 0 16,-1 0 0,1-8-16,0 1 15,7-1-15,0 0 16,-7 0-1,-1 8-15,-6 0 16,-1-7-16,0 14 16,15 1-1,8-1-15,22 1 16,1-1-16,-23-15 16,-16-7-1,8 0-15,1-1 16,-1 9-16,8-1 15,15-8-15,22-7 16,-14 0-16,-16-7 16,-15-1-1,1 8-15,6-15 16,9 0-16,7-1 16,7-6-1,1-9-15,-24 16 16,-6-1-16,-9 1 15,1-8 1,0 0-16,-1 1 16,-7 6-16,1 1 15,6-8-15,24-23 16,-1 1 0,-7-9-16,-8 8 15,-7 8-15,-16 8 16,1 14-1,-1-14-15,9-1 16,-1 1-16,0-16 16,0-7-16,-8-1 15,-7 8 1,0 8-16,0 8 16,0-1-16,0 8 15,0-7 1,-7-8-16,-8-24 15,-8 9-15,-7 7 16,0 0-16,7 16 16,8 7-1,-8 0-15,0 0 16,1 0-16,-1-15 16,8 15-1,0-15-15,-8 0 16,0-8-16,-14 0 15,-1 16-15,-7-1 16,7 16 0,0 0-16,-7-8 15,7 8-15,0-1 16,-7 1-16,-31 7 16,0 1-1,23-8-15,8 7 16,-15 8-16,-92-8 15,47 8 1,14 8-16,-30 7 16,38-7-16,83-8 15</inkml:trace>
  <inkml:trace contextRef="#ctx0" brushRef="#br1" timeOffset="119008.74">12383 11754 0,'0'0'0,"0"0"16,0 0-16,0 0 16,0 0-1,0 0-15,0 0 16,0 0-16,0 0 16,8 0-16,7 0 15,7 0 1,1 0-16,15 0 15,15 0-15,30-8 16,-8 0-16,-22-7 16,15 0-1,61-16-15,-23 8 16,-31 8-16,39 0 16,14 7-1,-52 1-15,-8-1 16,53 8-16,0-8 15,-61 8-15,-14 0 16,29 0 0,24 8-16,-16-8 15,-38 8-15,-15-1 16,-7-7 0,-8 0-16,0 0 15,0 0-15,8 0 16,0 0-16,-1 0 15,1 0 1,0 0-16,-1 0 16,1 8-16,-8-8 15,0 0-15,0 0 16,1 0 0,-1 0-16,-8 0 15,1 0-15,-1 0 16,-7 0-1,0 0-15,0 0 16,0 0-16,0 0 16,0 0-16,0 0 15,0 0 1,0 0-16,8 0 16,-8 0-16,0 0 15,0 0 1,0 0-16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47:51.959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7968 5762 0,'0'0'0,"0"0"15,0 0-15,0 0 16</inkml:trace>
  <inkml:trace contextRef="#ctx0" brushRef="#br0" timeOffset="234">7643 5640 0,'0'0'15,"0"0"-15,0 0 16,-8 0-16,-7 0 16,0 8-16,15-8 15</inkml:trace>
  <inkml:trace contextRef="#ctx0" brushRef="#br0" timeOffset="1815.29">7363 5717 0,'0'0'0,"0"0"16,-7 0-1,-8 0-15,-1 7 16,-6 1-16,7-1 16,0 1-16,-1 0 15,-6-1 1,7 1-16,-8 0 15,8-1-15,-8 1 16,0 7-16,1 0 16,-1 1-1,0 7-15,1-1 16,-1 1-16,-7 0 16,7-8-1,0 1-15,1-1 16,7 0-16,0 1 15,-1-1 1,1 0-16,0 0 16,0 1-16,0-1 15,0 8-15,7 7 16,1-7-16,-1 8 16,1-1-1,-1-14-15,0 14 16,1-7-16,-1 0 15,1 0-15,-1 0 16,8 0 0,0-1-16,0 1 15,0 8-15,0 7 16,0-23 0,0 23-16,0 1 15,0-9-15,8-7 16,-8 0-1,7 0-15,-7 0 16,8 0-16,-8 0 16,0-8-16,0 0 15,7 16-15,1-9 16,0 9 0,-1 0-16,8 7 15,0-8-15,8 8 16,-8-15-1,0 0-15,8-8 16,-8 1-16,0-9 16,0 9-16,8-1 15,-8 0 1,8 0-16,0 8 16,-8 0-16,0 0 15,0-8 1,0 8-16,15 8 15,8-8-15,23 15 16,-9-23 0,-6 0-16,-8-7 15,-1 0-15,9-1 16,22 1-16,15 0 16,-23-8-16,-14-8 15,-8 8 1,-1 0-16,24-15 15,30-8-15,-8 0 16,-30 8 0,-16-8-16,9 0 15,37-15-15,0-1 16,-30 24-16,-8 0 16,1 0-1,-8-1-15,-8 9 16,0-9-16,15-6 15,8-9 1,-7-7-16,-9 7 16,-6-7-16,-9 8 15,-6 7-15,-9 0 16,1 8 0,-1-8-16,1 0 15,-1 0-15,1-15 16,-1-8-16,-7-23 15,0 8 1,-7 15-16,-1 8 16,8 0-16,0 0 15,-7-23 1,-8-8-16,0 8 16,-1 15-16,1 8 15,0 15-15,-8 0 16,1 1-1,-1-9-15,-7-7 16,7 0-16,1-1 16,6 9-1,1-1-15,0 1 16,-8-1-16,-7 1 16,-8 7-16,-7 8 15,0-1 1,7 9-16,0-1 15,-7-7-15,7 7 16,-23 1-16,-7-1 16,8 8-1,7 0-15,0 0 16,8 0-16,-23 8 16,-8-1-16,1 1 15,22 0 1,7-1-16,-22 8 15,-45 8-15,15 8 16,37 7 0,-52 15-16,22-22 15,91-31-15</inkml:trace>
  <inkml:trace contextRef="#ctx0" brushRef="#br0" timeOffset="6170.29">8255 5533 0,'0'0'16,"15"-7"-16,16-9 15,14-14-15,16-1 16,-1-7-1,8 0-15,15-8 16,15-15-16,-22-7 16,0-1-16,14 8 15,-22 23-15,8-8 16,-16 8 0,-7 0-16,0-1 15,8-6-15,-1 6 16,-14 9-1,-9 7-15,-14 8 16,0 7-16,-23 8 16</inkml:trace>
  <inkml:trace contextRef="#ctx0" brushRef="#br0" timeOffset="22267.44">9994 4419 0,'0'0'16,"0"0"-16,0 0 15,0 0 1,0 0-16,0 0 16,0 0-16,0 0 15,0 0-15,0 15 16,8 8 0,-1 15-16,1 1 15,-1-1-15,1 15 16,7 16-16,8-8 15,-1-15 1,1-8-16,-8-15 16,0 0-16,0 0 15,1-1 1,-1 1-16,-8-7 16,1-1-16,-1-8 15,1 1-15,-1 0 16,-7-8-1,0 0-15</inkml:trace>
  <inkml:trace contextRef="#ctx0" brushRef="#br0" timeOffset="23121.51">10039 4526 0,'0'0'15,"0"0"-15,0 0 16,0 0-1,0-8-15,8-7 16,0-8-16,-1 0 16,8 0-16,0 8 15,0 0 1,1 7-16,6 1 16,1 7-16,0 7 15,-1 8-15,-7 1 16,-7 7-1,-8 7-15,-8 1 16,1-8-16,-8 7 16,0-7-1,0 7-15,-1-7 16,9 0-16,-1 0 16,1-8-16,-1-7 15,8 0 1,0-8-16,0 0 15,0 0-15,8 0 16,14-8 0,1 0-16,7 8 15,-7 0-15,0 0 16,-1 0-16,-7 0 16,1 8-1,-1 0-15,0-1 16,0 9-16,0-1 15,8 0-15,7 0 16,0 1 0,0-9-16,-7 1 15,-8-8-15,0 0 16,-7 0-16,0 0 16,-1 0-1,1-8-15,-8 8 16</inkml:trace>
  <inkml:trace contextRef="#ctx0" brushRef="#br0" timeOffset="23606.51">10848 4480 0,'0'0'16,"0"0"-16,0 0 15,0 0-15,0 0 16,0 0-16,0 0 16,8-8-1,-8 8-15,7-7 16,-7-1-16,0 1 15,0-9 1,0 9-16,0-1 16,0 8-16,0 0 15,-7 0-15,-8 0 16,0 0 0,-8 15-16,23-15 15</inkml:trace>
  <inkml:trace contextRef="#ctx0" brushRef="#br0" timeOffset="23739.51">10735 4755 0,'0'0'16,"0"0"-16,8 7 16,7 1-16,0-8 15,7 0 1,1-8-16,0 1 16,-8-1-16,0 1 15,-15 7-15</inkml:trace>
  <inkml:trace contextRef="#ctx0" brushRef="#br0" timeOffset="24238.17">11249 4396 0,'0'0'15,"0"0"-15,0 0 16,0 0-1,0 0-15,0 0 16,0 0-16,0 0 16,0 0-16,-8 0 15,1 8 1,-1-1-16,8 9 16,0-1-16,0 0 15,8-7-15,-1-1 16,1 1-1,7-8-15,0 0 16,0 0-16,-7 0 16,-1 0-1,-7 0-15,0 0 16,8 0-16,0 8 16,-1 7-16,8 8 15,0 7 1,1 1-16,-1-1 15,0 9-15,0 6 16,-8-6 0,-7-9-16,0-7 15,-7 0-15,-8 7 16,-8-7-16,-30 8 16,-15-16-1,68-15-15</inkml:trace>
  <inkml:trace contextRef="#ctx0" brushRef="#br0" timeOffset="24862.36">10886 5961 0,'0'0'16,"0"0"-16,0 0 15,0 0-15,15-8 16,0-15-16,8-15 16,-8-15-1,-7 7-15,-1-15 16,-7-16-16,-15-14 15,0 22-15,0 23 16,0 8 0,7 15-16,1 8 15,-1 0-15,8 15 16,0 0-16,0 0 16,0 0-1,0 23-15,8 38 16,-1 7-16,8-22 15,8-8-15,0 1 16,-1-9 0,9 1-16,-9-8 15,1-8-15,0 0 16,-1 0 0,-7-7-16,1 0 15,-16-8-15</inkml:trace>
  <inkml:trace contextRef="#ctx0" brushRef="#br0" timeOffset="25106.36">11264 5549 0,'0'0'16,"0"0"-16,8 7 15,-1 9 1,1-1-16,7 0 16,0 8-16,0-8 15,0 0 1,-7 1-16,-1-9 16,1 1-16,-8-8 15</inkml:trace>
  <inkml:trace contextRef="#ctx0" brushRef="#br0" timeOffset="25428.46">11514 5617 0,'0'0'15,"0"0"-15,0 0 16,0 0-16,0-15 15,0-15 1,7-9-16,1 1 16,-1 15-16,1 0 15,7 8 1,0 0-16,0 7 16,0 1-16,0 7 15,1 15-15,6 15 16,-7-7-1,-7 0-15,-8-8 16,0-7-16,0-8 16,0 0-1</inkml:trace>
  <inkml:trace contextRef="#ctx0" brushRef="#br0" timeOffset="25816.47">11922 5404 0,'0'0'16,"0"0"-16,0 0 15,0 0 1,0 0-16,0 0 16,7-8-16,1 0 15,0 1 1,-8-1-16,0-7 15,-8 0-15,-7-8 16,-8 7 0,0 9-16,-7 7 15,-8 7-15,8 1 16,0 7-16,0 23 16,7 24-1,15-17-15,8-7 16,8-15-16,7-7 15,0-9-15,8 1 16,7-16 0,8-7-16,0-8 15,-38 23-15</inkml:trace>
  <inkml:trace contextRef="#ctx0" brushRef="#br0" timeOffset="26212.47">12194 5259 0,'0'0'15,"0"0"-15,0 0 16,-8 0-16,-7 7 16,0 1-1,-7 7-15,6 0 16,9 1-16,-1-1 15,1 0 1,7-7-16,0-8 16,0 0-16,0 0 15,0 0-15,7-8 16,1 1 0,-1-1-16,-7 8 15,0 0-15,8 0 16,0 8-16,7 7 15,0 8 1,0 0-16,8 0 16,-8-8-16,0-8 15,-8-7-15,8-7 16,-15 7 0</inkml:trace>
  <inkml:trace contextRef="#ctx0" brushRef="#br0" timeOffset="26365.47">12300 4938 0,'0'0'15,"0"0"1,23 15-16,14 39 16,-6 14-16,-9-14 15,-22-54-15</inkml:trace>
  <inkml:trace contextRef="#ctx0" brushRef="#br0" timeOffset="36151.04">6509 6205 0,'0'0'0,"0"0"15,0 0-15,-8 0 16,1 0-1,-8 0-15,15 0 16</inkml:trace>
  <inkml:trace contextRef="#ctx0" brushRef="#br0" timeOffset="36531.04">6282 6243 0,'0'0'16,"-7"8"-16,-1-1 16,-7 16-16,0 8 15,0-1-15,0 1 16,7-8-1,-7 0-15,7-8 16,-7 8-16,8 7 16,-1 1-1,1 7-15,7-7 16,7 14-16,1-6 16,-1-9-16,8 1 15,0-8 1,1-8-16,6 0 15,1 0-15,0 1 16,-1-9 0,1 8-16,0-15 15,-1 0-15,9-7 16,-1-1-16,0 1 16,15-16-1,1-8-15,-1 1 16,-7-24-16,-15 1 15,-8 7-15,-15 46 16</inkml:trace>
  <inkml:trace contextRef="#ctx0" brushRef="#br0" timeOffset="36613.04">6615 6236 0,'-8'-8'16,"-7"-7"0,0 7-16,0 8 15,15 0-15</inkml:trace>
  <inkml:trace contextRef="#ctx0" brushRef="#br0" timeOffset="38771.92">6305 6961 0,'0'0'0,"0"0"16,0 0-16,0 0 16,0 0-1,0 0-15,0 0 16,0 0-16,0 0 16,0 0-16,0 0 15,-8 0 1,1 0-16,-1 0 15,-7 7-15,0 1 16,0-8 0,-8 7-16,0 1 15,8 0-15,-7-1 16,7 1-16,-1 0 16,-6 7-1,-1 0-15,0-7 16,-7 7-16,0 0 15,-8 1 1,-7-9-16,15 1 16,-1-1-16,1 1 15,7 7-15,1-7 16,-1 7 0,0 1-16,8-9 15,-7 8-15,-1 8 16,0 8-16,-15-1 15,1 1 1,6 7-16,9-15 16,-1 0-16,8-8 15,0 0-15,0 1 16,0-1 0,-1 0-16,1 0 15,0 1-15,0-1 16,0 8-1,0 7-15,7 1 16,1 7-16,-1-7 16,1-8-16,-1-1 15,0 9 1,1-1-16,7-7 16,0 0-16,0 0 15,0-8 1,0 16-16,0-8 15,0 0-15,0 15 16,0-15-16,0 7 16,0-7-1,0 0-15,0 0 16,0 0-16,7 0 16,1 0-1,-8-8-15,0 0 16,8 8-16,-1 0 15,1 15-15,-1-7 16,1 7 0,7 0-16,0-7 15,0-1-15,0-7 16,0 0-16,1-8 16,6 0-1,-7-7-15,0 0 16,1-1-16,-1 1 15,0 0 1,-8-1-16,1 1 16,-1 0-16,1-1 15,0 1-15,-1-1 16,1 1 0,-1 0-16,-7-8 15,8 7-15,-8-7 16,0 0-16,0 0 15,0 0 1,0 0-16,0 0 16,0 0-16,0 0 15,0 0-15,0 0 16,0 0 0,0-7-16,0-1 15,0 0-15,0 1 16,0-1-1,0 1-15,0-9 16,0 1-16,0 7 16,0-7-16,0 15 15,0 0 1,0 0-16,0 0 16,0 0-16,0 0 15,0 0 1,0 0-16,0 0 15,0 0-15,0 0 16,0 0-16,7 0 16,1 8-1,0-1-15,-1 1 16,1 0-16,-8-8 16,0 7-16,0 1 15,0 0 1,0-1-16,0-7 15,0 0-15,0 0 16,0 0 0,0 0-16,0 0 15,0 0-15,0 0 16,0 0-16,-8 0 16,1 0-1,-1 0-15,0 0 16,1 0-16,-8 0 15,15 0 1</inkml:trace>
  <inkml:trace contextRef="#ctx0" brushRef="#br1" timeOffset="47582.96">8240 9128 0,'0'0'15,"0"0"-15,0 0 16,0 0 0,0 0-16,0 0 15,0 0-15,0 0 16,0 0-16,0 0 16,0 0-1,0 0-15,0 0 16,0 0-16,0 0 15,0 0 1,0 0-16,0 0 16,0 0-16,0 0 15,0 0-15,0 0 16,0 0 0,15 8-16,8-1 15,0-7-15,-1 0 16,1 8-1,0 0-15,7-8 16,-7 0-16,-1 0 16,1 7-16,0-7 15,-1 0 1,9 0-16,6 8 16,16 0-16,0-1 15,-7-7-15,-9 0 16,-6 0-1,-1 0-15,0 0 16,8 8-16,15-1 16,0-7-1,0 8-15,-8-8 16,-7 0-16,-8 0 16,0 0-16,1 0 15,-1 0 1,0 8-16,8-1 15,7 1-15,-7-8 16,0 0-16,-8 0 16,-7 0-1,-1 0-15,1 0 16,0 0-16,-1 0 16,1 0-1,0 8-15,7-1 16,0 1-16,0 0 15,1-1-15,-9-7 16,-6 0 0,-1 0-16,0 0 15,0 0-15,0 0 16,8 0-16,-1 0 16,1 0-1,0 0-15,-8 0 16,8 0-16,-1 8 15,1-8 1,7 0-16,8 0 16,0 0-16,-8 0 15,0 0 1,0 0-16,-7 0 16,0 0-16,-1 0 15,9 0-15,14 0 16,8 0-16,0 0 15,-15 0 1,0-8-16,-1 1 16,-6 7-16,-1 0 15,8 0 1,7 0-16,23 0 16,0-8-16,-23 0 15,-7 1-15,0-1 16,0 8-1,22 0-15,23-8 16,-30 1-16,-7-1 16,-16 0-1,-7 8-15,-1 0 16,9 0-16,14 0 16,8 0-16,0-7 15,-8 7 1,-7-8-16,-8 1 15,-7-1-15,-8 0 16,0 8-16,-7 0 16,-1 0-1,1 0-15,-8 0 16,0 0-16,7 0 16,-7 0-16,0 0 15,0 0 1,0 0-16,0 0 15,0 0-15,0 0 16,0 0 0,0 0-16,0 0 15,0 0-15,8-7 16,-8 7 0</inkml:trace>
  <inkml:trace contextRef="#ctx0" brushRef="#br1" timeOffset="88240.91">15127 9311 0,'0'0'0,"0"0"16,23 0-16,7 0 16,8 8-1,7 0-15,-7-8 16,-8 0-16,1 0 15,6 0 1,1 7-16,8 1 16,-9-8-16,1 0 15,0 7-15,0 1 16,0-8 0,-8 0-16,0 0 15,-7 0-15,-1 0 16,16 0-1,7 0-15,1 0 16,-8 8-16,-1-1 16,-6 1-16,-9-8 15,1 0 1,0 0-16,-1 0 16,9 0-16,14 0 15,0 0 1,-7 0-16,0 0 15,-15 0-15,-1 0 16,1 0-16,0 0 16,-8 0-1,7 0-15,-6 0 16,6-8-16,-7 8 16,8-7-1,0-1-15,7 8 16,8 0-16,-8 0 15,-7 0-15,-1 0 16,1 0 0,0 0-16,-8 0 15,0 0-15,0 0 16,0 0 0,0 0-16,0 0 15,-7 0-15,0 0 16,-1 0-16,1 0 15,-1 0 1,1 0-16,-1 0 16,1 0-16,-8 0 15,0 0-15,0 0 16,0 0 0,0 0-16,0 0 15,0 0-15</inkml:trace>
  <inkml:trace contextRef="#ctx0" brushRef="#br1" timeOffset="93492.67">20737 5495 0,'0'0'16,"0"0"-16,0 0 15,0 0 1,0 0-16,0 0 16,0 0-16,0 0 15,0 0 1,0 0-16,0 0 16,7 15-16,8 8 15,-15-23-15</inkml:trace>
  <inkml:trace contextRef="#ctx0" brushRef="#br1" timeOffset="93827.67">20850 5923 0,'0'30'16,"8"46"-16,-1 39 16,1 30-1,-8-23-15,0-7 16,0 7-16,0-15 16,0-8-16,0 0 15,0-15 1,0 0-16,0 0 15,7-16-15,1 9 16,-1-16 0,1-8-16,-1-7 15,1-15-15,0-1 16,-1 1-16,1-8 16,-8-8-1,0 0-15,0-7 16,0-1-16,0-7 15,0 0 1,0 0-16,0 0 16,0 0-16,-15-15 15,-8-8-15,23 23 16</inkml:trace>
  <inkml:trace contextRef="#ctx0" brushRef="#br1" timeOffset="94081.67">20714 7449 0,'0'0'0,"0"0"16,0 8-16,0 15 15,0-1 1,7 17-16,9-9 16,-1-7-16,0 0 15,0-8 1,0-7-16,8-1 16,-1-7-16,1-7 15,0-8 1,-8-1-16,0 1 15,-7 7-15,-1 1 16,-7 7-16,0 0 16,0 0-1,0 0-15,0 0 16,0 0-16</inkml:trace>
  <inkml:trace contextRef="#ctx0" brushRef="#br1" timeOffset="94521.24">20744 5762 0,'0'0'15,"0"0"-15,0 0 16,0 0-16,0 0 16,0 0-1,0 0-15,0 0 16,0 0-16,0 0 16,-7-7-16,-9-1 15,9 8 1,-1 8-16,-7 7 15,15-15-15</inkml:trace>
  <inkml:trace contextRef="#ctx0" brushRef="#br1" timeOffset="95093.29">21833 5442 0,'0'0'0,"0"0"15,0 0 1,7 23-16,-7-23 16</inkml:trace>
  <inkml:trace contextRef="#ctx0" brushRef="#br1" timeOffset="95235.3">21871 5770 0,'0'0'0,"0"0"15,0 0-15,0 0 16,0 0-16,0 0 16,0-8-1,0-30-15,7-8 16,1-22-16,-1 14 16,-7 1-1,0 53-15</inkml:trace>
  <inkml:trace contextRef="#ctx0" brushRef="#br1" timeOffset="95452.29">21810 5404 0,'0'15'15,"-7"54"-15,-1-8 16,8-16 0,0-14-16,0-8 15,0-8-15,0 0 16,0-7-16,0-8 15,0 0 1,0 0-16,0-15 16,0-8-16,0 0 15,-8 0-15,8 23 16</inkml:trace>
  <inkml:trace contextRef="#ctx0" brushRef="#br1" timeOffset="96526.57">21954 7014 0,'0'0'0,"-8"-8"15,-7 1-15,-8-1 16,-14 16-16,-16 15 16,7 7-1,8 8-15,8 8 16,8 8-16,14-9 15,8-7-15,8-7 16,7-8 0,15-15-16,8-1 15,0-22-15,7-8 16,0-15 0,-15 0-16,-7 7 15,-8 8-15,-7 0 16,-8 8-16,0 0 15,0 15 1</inkml:trace>
  <inkml:trace contextRef="#ctx0" brushRef="#br1" timeOffset="98269.58">21803 5709 0,'0'0'0,"0"0"16,0 0-16,7 8 16,8 14-1,8 17-15,0-1 16,-8-8-16,0 1 16,0-8-1,0-8-15,-7-7 16,-8-8-16,7 0 15,-7 0-15,8-8 16,-1-7 0,-7-8-16,0-8 15,0 1-15,0-1 16,0 8-16,-7-7 16,-1 7-1,1 8-15,7 7 16,0 0-16,0 8 15,0 0 1,0 0-16,-8 23 16,8 84-16,0-69 15,0 0 1,0-15-16,0-7 16,0-9-16,0-7 15,0 0-15,0 0 16,0-7-1,-8-24-15,1-15 16,-1 0-16,1 1 16,-1 7-1,1 15-15,7 7 16,0 16-16,0 0 16,-8 46-16,-15 69 15,16-31 1,-1-8-16,8 0 15,0-76-15</inkml:trace>
  <inkml:trace contextRef="#ctx0" brushRef="#br1" timeOffset="128030.08">10070 10594 0,'0'0'15,"0"0"-15,0 0 16,0 0-16,0 0 15,0 0 1,0 0-16,0 0 16,0 0-16,0 0 15,0 0 1,0 0-16,0 0 16,0 0-16,0 0 15,0 0-15,0 0 16,0 0-1,7 0-15,1 0 16,-1 0-16,8 0 16,1 0-1,-1 0-15,0 0 16,0 0-16,0 0 16,0 0-16,0 0 15,8 7 1,-8-7-16,0 8 15,0-1-15,0 1 16,-7 0 0,7-1-16,-7 1 15,-1 0-15,1-1 16,-1 1-16,1-1 16,0 1-1,-1 0-15,1 7 16,-1 0-16,1-7 15,-8 7-15,0 0 16,0 1 0,0-1-16,0 0 15,0 8-15,0 8 16,0-8-16,0-8 16,0 15-1,-8-7-15,8-8 16,-7 8-16,-1-7 15,1-1-15,-1 0 16,0 0 0,1 1-16,-1-9 15,1 1 1,-1 0-16,1-1 16,-1 1-16,0-1 15,8-7-15,0 0 16,0 0-16,0 0 15,0 0 1,0 0-16,0 0 16,0 0-16,0 0 15,0 0 1,0 0-16,0 0 16,0 0-16,0 0 15,0 0 1,0 0-16,0 0 15,0 0-15,0 0 16,0 0-16,0 0 16,0 0-1,0 0-15,0 0 16,0 0-16,0 0 16,0 0-16,0 0 15,0 0 1,0 0-16,0 0 15,0 0-15,0 8 16,0 0 0,0-8-16,-7 7 15,7 1-15,-8 0 16,8-1-16,-7 1 16,7 0-1,0 7-15,0 0 16,0 0-16,0 1 15,0-1-15,0 8 16,0-8 0,0 0-16,0-7 15,0 0-15,0-8 16,0 0 0,7 7-16,-7-7 15,0 0-15,0 0 16,0 0-16,8 0 15,-8 0 1,7 0-16,1 0 16,0 0-16,-8 0 15,0 0-15,0 0 16,0 0 0,0 0-16,0 0 15,0 0-15,0 0 16,0 0-16,0 0 15,0 0 1,0 0-16,0 0 16,0 0-16,0 8 15,0-1 1,0 1-16,-8 0 16,0-1-16,1 9 15,-1-9-15,8 1 16,0 0-1,0-1-15,0 1 16,0-1-16,0 1 16,0 0-16,8 7 15,-1 0 1,1 0-16,0 1 16,-1-9-16,8 9 15,8 7-15,0-1 16,-1 9-1,1 7-15,0 0 16,-8-7-16,0-8 16,-8-8-1,-7 0-15,0 1 16,-15 6-16,0 1 16,-7 0-16,-1 0 15,0-8 1,1 1-16,-9-1 15,-22 0-15,53-15 16</inkml:trace>
  <inkml:trace contextRef="#ctx0" brushRef="#br0" timeOffset="139393.37">15724 10006 0,'0'0'0,"0"0"16,0 0-16,0 0 15,0 15-15,0 8 16,8 15 0,-8 31-16,0-16 15,0-7-15,0-8 16,8 0-16,-1 1 15,-7 14 1,0 0-16,0-7 16,8-8-16,-8-15 15,0 0 1,0-8-16,0-7 16,0 0-16,0-8 15,0 0-15,0 0 16,0 0-1,0 0-15</inkml:trace>
  <inkml:trace contextRef="#ctx0" brushRef="#br0" timeOffset="140165.67">15044 10884 0,'0'0'16,"0"0"-16,0 0 15,0 0-15,8 0 16,7 0-16,23 0 16,30 7-16,-8 1 15,-7-1 1,15 9-16,53-1 16,-23 0-16,-30-15 15,0 8 1,83-8-16,-60-8 15,-38 1-15,30 7 16,38 0 0,-38-8-16,-37 8 15,-16 0-15,-7 0 16,-1 0-16,-7 0 16,1 0-1,-1 0-15,-8 0 16,1 0-16,-8 0 15,0 0 1,0 0-16,0 0 16</inkml:trace>
  <inkml:trace contextRef="#ctx0" brushRef="#br0" timeOffset="140829.09">15029 11311 0,'0'0'0,"0"0"16,0 0-16,0 0 16,0 0-1,0 0-15,0 0 16,0 8-16,0 7 15,7 8-15,1 7 16,-8 8 0,0 8-16,0 38 15,0 0-15,8-30 16,-8-1 0,0-7-16,0 7 15,0 1-15,0-1 16,0-15-16,0-7 15,0-8 1,0-8-16,0-7 16,0-8-16,0 0 15,0 0 1,0 0-16</inkml:trace>
  <inkml:trace contextRef="#ctx0" brushRef="#br0" timeOffset="141262.01">15490 11441 0,'0'0'0,"0"0"16,0 0-16,0 0 15,0 0-15,0 7 16,-7 16-1,-1 38-15,8 23 16,0-15-16,8-31 16,-8-7-16,7-8 15,-7-1 1,0 1-16,0-7 16,8-1-16,-1 0 15,-7-7 1,0-8-16,0 0 15</inkml:trace>
  <inkml:trace contextRef="#ctx0" brushRef="#br0" timeOffset="141531.01">15354 11792 0,'0'0'15,"0"0"-15,0 0 16,0 0-16,15 0 16,8 0-1,30-8-15,15-7 16,-15 7-16,-16 1 16,-14-1-1,0 0-15,-8 8 16,0 0-1,0-7-15,-7-1 0,-8 8 16</inkml:trace>
  <inkml:trace contextRef="#ctx0" brushRef="#br0" timeOffset="142545.07">15966 11670 0,'0'0'16,"0"0"-16,0 0 16,0 0-1,0 0-15,8 0 16,7 0-16,0 0 15,0 0-15,0 0 16,0 0 0,1 0-16,-1 0 15,7 0-15,9 7 16,6 1 0,9-8-16,-8 8 15,-8-8-15,-7 0 16,-8 0-16,0 0 15,-8 0 1,1 0-16,-8 0 16,0 0-16,0 0 15,0 0 1,0 0-16,0 0 16,7-8-16,-7 0 15,0 1-15,0-9 16,0 1-1,0 0-15,-7 0 16,-1-1-16,1 1 16,-8 0-1,0 0-15,-8-1 16,0 1-16,0-8 16,8 8-16,0 0 15,0-1 1,0 9-16,0 7 15,-8 0-15,-15 7 16,1 1 0,-1 0-16,8-1 15,7 8-15,0 8 16,1 31-16,6 14 16,9-14-1,7-8-15,7-16 16,16 1-16,7 7 15,8 15 1,-8-14-16,-7-1 16,7-8-16,8 1 15,15-8-15,0-8 16,-8 0 0,-7-7-16,-15-8 15,-1 0-15,-6 0 16,-1-8-1,-8 1-15,1-9 16,-1 1-16,-7 15 16</inkml:trace>
  <inkml:trace contextRef="#ctx0" brushRef="#br0" timeOffset="149954.37">16851 10884 0,'0'0'0,"0"0"15,0 0 1,0 0-16,0 0 16,0 0-16,0 0 15,0 0 1,-8 0-16,-7 0 16,0 0-16,-8 0 15,1 7-15,-9 1 16,16-1-1,0 1-15,8 0 16,-1-1-16,8 1 16,0 7-1,8 0-15,7 1 16,0-9-16,8 1 16,-1 0-16,1-1 15,7 1 1,-7 0-16,0-1 15,-8 1-15,-8-1 16,1 1-16,-8-8 16,0 8-1,-8 7-15,1 0 16,-8 0-16,-1 1 16,1-9-1,-7 9-15,-1-1 16,0 0-16,8 0 15,8-7-15,-1 0 16,0 7 0,8-7-16,8 7 15,0 0-15,7-7 16,0-1 0,0 1-16,0 0 15,8-1-15,-1-7 16,9 8-16,-9-8 15,1 0 1,-8 0-16,-7-8 16,-1 1-16,1 7 15,-8 0 1,0 0-16</inkml:trace>
  <inkml:trace contextRef="#ctx0" brushRef="#br0" timeOffset="150818.16">17191 10884 0,'0'0'0,"0"0"16,0 0-16,0 0 15,0 0 1,0 0-16,0 0 16,8 22-16,-1 9 15,-7-31-15</inkml:trace>
  <inkml:trace contextRef="#ctx0" brushRef="#br0" timeOffset="151144.16">17252 11196 0,'0'0'16,"0"0"-16,0 0 15,7-7 1,1-8-16,-1-8 16,-7 7-16,0 1 15,0 7-15,0 1 16,0 7 0,0 0-16,0 0 15,8 0-15,-1 7 16,8-7-1,1 0-15,-1 0 16,0 0-16,7-7 16,1-1-1,0-15-15,0-7 16,-8-1-16,-8-7 16,-7 8-16,0 7 15,0 7 1,0 9-16,0 7 15,0 0-15</inkml:trace>
  <inkml:trace contextRef="#ctx0" brushRef="#br0" timeOffset="151423.65">17599 11196 0,'0'0'0,"0"0"16,0 0-16,0 0 16</inkml:trace>
  <inkml:trace contextRef="#ctx0" brushRef="#br0" timeOffset="152099.93">18000 10746 0,'0'0'0,"0"0"16,0 0-16,-8 15 15,-7 16-15,0 38 16,0-8-1,0-16-15,0-6 16,0-9-16,7-7 16,1-8-1,-1 1-15,0-1 16,-7 0-16,0-7 16,15-8-1</inkml:trace>
  <inkml:trace contextRef="#ctx0" brushRef="#br0" timeOffset="152397.09">17750 10945 0,'0'0'0,"0"0"16,0 0-16,8 7 15,7 8-15,8 1 16,-8-1-16,0 0 16,8 1-1,-1-1-15,1 0 16,-8 0 0,0 1-16,8-1 15,-8-8-15,0 1 16,0 7-16,0 1 15,-15-16-15</inkml:trace>
  <inkml:trace contextRef="#ctx0" brushRef="#br0" timeOffset="152794.13">18265 10792 0,'0'0'0,"0"0"16,0 0-16,0 0 15,7 8-15,1 22 16,-1 16 0,1 0-16,7-8 15,0-8-15,-7 1 16,-1-16-1,1 0-15,-1-7 16,1 0-16,-8-8 16</inkml:trace>
  <inkml:trace contextRef="#ctx0" brushRef="#br0" timeOffset="153028.13">18212 11090 0,'0'0'16,"0"0"-16,0 0 15,15 0-15,7-8 16,16 0 0,15-7-16,0-8 15,-15 8-15,-15 0 16,-8-1-1,-8 9-15,-7 7 16</inkml:trace>
  <inkml:trace contextRef="#ctx0" brushRef="#br0" timeOffset="153660.19">18552 10594 0,'0'0'15,"0"0"-15,0 0 16,0 0-16,0 0 16,7 7-16,1 8 15,-8 8 1,0 0-16,7 0 16,1 8-16,0 7 15,-1 8 1,1-8-16,-8 0 15,0-8-15,0-7 16,0-7-16,0-1 16,0-8-1,0-7-15,0 0 16,0 0-16,0 0 16,7-7-1,1-1-15,-1 1 16,1 7-16,7 0 15,0 7-15,0 8 16,0 8 0,1 0-16,-9-7 15,-7-1-15,0 0 16,0 0 0,-7 1-16,-1-1 15,0-8-15,1 1 16,-8 0-16,-8-8 15,-7-8 1,30 8-16</inkml:trace>
  <inkml:trace contextRef="#ctx0" brushRef="#br0" timeOffset="156522.1">17100 9609 0,'0'0'0,"-15"0"16,-15-8-16,-15-7 15,7 0 1,0 0-16,-22-8 16,-61 0-16,22 7 15,24 1-15,-84 0 16,23 7-1,-30 24-15,-1 6 16,61 9-16,-90 22 16,98-30-1,-61 31-15,8-1 16,52 1-16,-75 68 16,53-54-16,23 1 15,-83 68 1,90-53-16,15-7 15,31-16-15,-46 84 16,23-61-16,-7 7 16,7 16-1,30 0-15,8-8 16,15 8-16,-16 53 16,9-60-1,22 6-15,-8 47 16,1-77-16,14-7 15,8 0-15,0 15 16,16 0 0,21-16-16,17-14 15,14 22-15,-15 8 16,38 23 0,14-38-16,-6-16 15,37-22-15,-30 7 16,-23-15-1,99 0-15,-76-16 16,83-14-16,-53 7 16,23-23-16,23 0 15,14 8 1,-37-8-16,53-8 16,-68 8-16,90-23 15,-120 1-15,113-24 16,-46 15-1,-7 1-15,-23 7 16,23-38-16,-45 8 16,7 7-1,-37 16-15,-39 15 16,69-54-16,-46-7 16,-45 38-16,-8-15 15,-7-47 1,8-6-16,-39 52 15,-7-91-15,8 31 16,-23 38 0,-16-77-16,-6 69 15,-62-45-15,-7-16 16,23 46 0,-189-145-16,121 175 15,-83-45-15,-175-31 16,47 91-16,-190 24 15,514 45-15</inkml:trace>
  <inkml:trace contextRef="#ctx0" brushRef="#br0" timeOffset="165155.19">14492 8159 0,'0'0'16</inkml:trace>
  <inkml:trace contextRef="#ctx0" brushRef="#br0" timeOffset="167783.05">14855 8128 0,'0'0'0,"0"0"16,234-15-16,-226 15 16,15 8-16,45-8 15,15-8 1,-8 16-16,9-1 15,-9-7-15,8 0 16,-7 0 0,0 0-16,-8 8 15,15-16-15,0-7 16,-15 7-16,15 1 16,-15 7-1,8 0-15,-8 0 16,0 0-16,7 0 15,-14 7 1,30-7-16,-8 0 16,-8-7-16,9 7 15,-16 0-15,0-8 16,0 1 0,-8-1-16,-7 8 15,15 0-15,0 0 16,0 0-1,-7 0-15,7 8 16,7-8-16,-14 0 16,-1-8-16,1 8 15,-8 0 1,7-8-16,-7 8 16,30 0-16,0 0 15,-22 0 1,22 0-16,15-7 15,-30 7-15,0 0 16,0 0-16,0 0 16,16 0-1,-1 0-15,-15 0 16,0 0-16,23 0 16,-16 0-1,-7 0-15,0-8 16,0 0-16,0 1 15,8 7-15,7-8 16,-15 8 0,8-8-16,-8 1 15,0 14-15,-15 1 16,0-8 0,-8-8-16,-7 8 15,-8 0-15,0-7 16,0 7-16,-7-8 15,0 1 1,-8-1-16,0 0 16,0-7-16,0 0 15,-7 7-15,-1-7 16,1-8 0,0-8-16,-1-22 15,1 0-15,-1-1 16,-7 8-1,0 1-15,-7-32 16,-1 16-16,1 8 16,7-16-16,0 8 15,-8 8 1,0-16-16,1-7 16,7-24-16,0 32 15,0-9 1,0 9-16,0-39 15,0 15-15,0 16 16,-8-16 0,8 1-16,0 7 15,0 7-15,-7 1 16,-1-31-16,8 0 16,0 39-1,0-9-15,0-14 16,-7-1-16,7 24 15,-8-1 1,0-7-16,1-24 16,-1 32-16,1-1 15,-1 0-15,1 16 16,-1-39 0,1 39-16,-1-1 15,0 9-15,1-1 16,-1 0-1,8 8-15,-7 7 16,-1-14-16,8 6 16,0 32-16,-7-24 15,-1 16 1,1-8-16,-1 8 16,0 0-16,-7-1 15,0 1 1,-8 0-16,1-1 15,-8 9-15,-8-1 16,0 1-16,-7-1 16,-23 0-1,-8 1-15,0-1 16,1 0-16,-16 8 16,-37 0-16,22 0 15,-8 0 1,-7 0-16,0 0 15,16 0-15,-16 0 16,-31 0 0,9 0-16,-1 0 15,16 0-15,-24 0 16,-21-7-16,21 7 16,-6 7-1,-145-22-15,258 15 16,45 0-16,-431 0 15,431 0 1,-287 8-16,287-8 16,-318 0-16,288 0 15,-53 7-15,-53-7 16,-31 8 0,24-8-16,7 0 15,-23 0-15,-91 0 16,228 0-1,-54 0-15,-45 0 16,8 0-16,22 8 16,-7-8-16,7 7 15,-7-7 1,30 0-16,0 0 16,0 0-16,7 0 15,8 0 1,8 0-16,15 0 15,7 0-15,0 0 16,8 0-16,0 0 16,0 0-1,7 8-15,1 0 16,-1 7-16,-7 0 16,8 8-1,-9 8-15,9-1 16,7-30-16,-38 237 15,38-237-15,0 30 16,0 24 0,0-54-16,-15 274 15,15-251-15,0 46 16,-8 15 0,8-8-16,0 69 15,-15-38-15,15-8 16,-7 69-16,-8-61 15,15-23 1,0 92-16,-8-77 16,8-15-16,8 76 15,-16-53 1,16-23-16,-8 68 16,-8-45-16,8-23 15,8 8-15,-8 38 16,-8-46-1,8-23-15,8 23 16,-8 7-16,0-7 16,-8-23-1,8-7-15,8-9 16,-1 9-16,1 15 16,-8-16-16,0-15 15,0 0 1,0 0-16,0-7 15,7-8-15,1 0 16,-1 0 0,1-8-16,0 0 15,-1-7-15,8-1 16,0 1-16,16 0 16,14-1-1,8 1-15,0 0 16,-8-8-16,16 0 15,44-8 1,-21 8-16,-16 8 16,7-16-16,31 0 15,15 8-15,-15 0 16,60-7 0,-60 14-16,0-7 15,22 0-15,1 8 16,-23 7-1,0 0-15,-31 8 16,-75-23-16</inkml:trace>
  <inkml:trace contextRef="#ctx0" brushRef="#br0" timeOffset="-210206.52">14515 12502 0,'0'0'0,"0"0"0,0 0 15,45-46-15,-22 38 16,0 1-16,14 7 16,1 0-16,15 0 15,0 7 1,0-7-16,7 0 16,-7 0-16,15 8 15,38-8-15,0-8 16,-23 1-1,23-1-15,7 0 16,-29 1-16,-1-1 16,68 0-1,-45 1-15,7-1 16,46-7-16,-46 0 16,23-1-16,31 9 15,-46-1 1,45-7-16,-30 7 15,8-7-15,30 0 16,-8 7-16,0 0 16,-22 1-1,30 7-15,-16 0 16,137 0-16,-272 0 16,53 0-1,14 0-15,24 0 16,-114 0-16,317-8 15,-309 8-15,14 0 16,-22 0 0</inkml:trace>
  <inkml:trace contextRef="#ctx0" brushRef="#br0" timeOffset="-209779.52">19497 12128 0,'0'0'0,"0"0"16,0 0-16,0-8 15,-8-15 1,1 0-16,-1-7 16,1-16-16,-1 0 15,-7-15 1,7-8-16,1-7 16,-1 7-16,1-7 15,-1-8 1,8-23-16,8 8 15,-8 7-15,7-15 16,8-7-16,0 15 16,-7-8-1,7-8-15,0 24 16,0 7-16,0-31 16,1 9-16,-9 14 15,8-7 1,-7 22-16,-1 9 15,-7 30-15,0-1 16,-7 9 0,-1-1-16,1 8 15,-8 1-15,-1 6 16,-6-7-16,22 23 16</inkml:trace>
  <inkml:trace contextRef="#ctx0" brushRef="#br0" timeOffset="-209415.35">19187 9647 0,'-23'0'0,"-22"-8"15,-46 8-15,-22 0 16,-8 8 0,-8 0-16,-37-1 15,7-7-15,-158 16 16,286-16 0,-105 7-16,-45 1 15,-8 0-15,23-8 16,-23 0-16,0 7 15,-23 1 1,53-1-16,-53 1 16,54 0-16,-46-1 15,75-7 1,-67 8-16,75 7 16,-38 8-16,0-15 15,83-24-15,1 39 16,-54 8-1,39-23-15,44-1 16,8 1-16,16-1 16,-1 1-1,-15 0-15,-15 7 16,53-15-16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51:41.785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17433 4785 0,'0'0'16,"-8"8"-16,1 7 16,-8 16-16,0 7 15,-1 8 1,9-8-16,-1-8 15,1-7-15,7 8 16,0-1-16,0 1 16,15-1-1,0 1-15,-15-31 16</inkml:trace>
  <inkml:trace contextRef="#ctx0" brushRef="#br0" timeOffset="160">17743 5396 0,'0'0'0,"0"0"16,23 0-16,7 0 16,8 0-1,-1 0-15,1 0 16,0-8-16,0 1 16,7-9-1,-45 16-15</inkml:trace>
  <inkml:trace contextRef="#ctx0" brushRef="#br0" timeOffset="368.01">18340 5129 0,'0'0'0,"8"-8"16,-1-7-16,1-8 15,-1-15-15,-7-8 16,-7 8 0,-8-8-16,-8 0 15,-7 1-15,-23-9 16,-8 24-16,8 7 15,1 0 1,6 8-16,-29 7 16,-1 8-16,-22 15 15,98-15 1</inkml:trace>
  <inkml:trace contextRef="#ctx0" brushRef="#br0" timeOffset="5426.01">3651 7075 0,'0'0'0,"0"0"16,0 0-16,0 0 15,0 0 1,0 0-16,0 0 16,0 0-16,8 0 15,15 8-15,-23-8 16</inkml:trace>
  <inkml:trace contextRef="#ctx0" brushRef="#br0" timeOffset="6289">4045 7121 0,'0'0'0,"15"0"15,15 0-15,8 0 16,-1 0 0,9 0-16,29 7 15,-7-7-15,0 0 16,1 0-1,6 0-15,16 0 16,-23 0-16,-8-7 16,1 7-1,-8 7-15,37-7 16,-6-7-16,-16-1 16,-8 1-16,8 7 15,53 0-15,-38-8 16,-30 0-1,-7 1-15,44-1 16,24-7-16,-39 7 16,-29-7-1,-1 7-15,31 1 16,29 7-16,-29-8 16,-31 0-16,-14 8 15,29 0 1,46 0-16,-8-7 15,-45-1-15,-15 8 16,-38 0-16,317-15 16,-301 15-1,6 0-15,1-8 16,22 1-16,46-9 16,7 1-1,-37 7-15,-23 8 16,15-7-16,22-1 15,16-7-15,-23 7 16,-23 8 0,-7 0-16,-8 0 15,0-7-15,8 7 16,15-8-16,8 8 16,-8 0-1,-16 8-15,-6-8 16,-9 7-16,-7-7 15,1 0 1,-1 0-16,-8 0 16,1 0-16,-1 0 15,1 0-15,-1 0 16,-7 0 0,8 0-16,-8 0 15,0 0-15,0 0 16,0 0-16,0 0 15,0 0 1,0 0-16,0 0 16,0 0-16,0 0 15,0 0 1,0 0-16,0 0 16,0 0-16,0 0 15,0 0-15</inkml:trace>
  <inkml:trace contextRef="#ctx0" brushRef="#br0" timeOffset="7461.11">8732 6045 0,'0'0'16,"0"0"-16,0 0 15,-8 7-15,0 1 16,-7 7 0,0 8-16,-7 15 15,6 8-15,1 0 16,8-8 0,7-7-16,0-9 15,0 1-15,0 0 16,0 23-16,7 0 15,1 0 1,7-8-16,0 0 16,8 0-16,-1-7 15,1-8-15,-8-8 16,0-8 0,-7 1-16,7 0 15,-7-1-15,-1 1 16,1 0-1,-8-8-15,0 0 16,0 0-16</inkml:trace>
  <inkml:trace contextRef="#ctx0" brushRef="#br0" timeOffset="7763.63">8928 6182 0,'0'0'0,"0"0"16,0 0-16,0 8 15,-7 7 1,7 16-16,0-31 16</inkml:trace>
  <inkml:trace contextRef="#ctx0" brushRef="#br0" timeOffset="7970.41">8996 6472 0,'0'0'15,"0"0"-15,15 0 16,0 0-16,1 0 16,6-8-1,1-7-15,0 0 16,-1-8-16,-7 0 16,0-7-16,-7-1 15,0-7 1,-8 7-16,0 9 15,-8-1-15,0 7 16,1 9-16,7 7 16</inkml:trace>
  <inkml:trace contextRef="#ctx0" brushRef="#br0" timeOffset="8427.41">9253 6274 0,'0'0'0,"0"-16"16,0-6-16,0-1 16,8-8-1,7 1-15,0 7 16,0 7-16,8 1 16,7 0-16,-7 7 15,-1 1 1,1 7-16,0 7 15,7 1-15,0 7 16,0 46 0,-14-23-16,-1-7 15,0 7-15,-8 0 16,1-7-16,-8-8 16,0 0-16,0-8 15,0-8 1,0-7-16</inkml:trace>
  <inkml:trace contextRef="#ctx0" brushRef="#br0" timeOffset="8750.41">9805 6045 0,'0'0'0,"0"0"16,0 0-1,0 0-15,8 15 16,7 8-16,0 15 15,0 15-15,0-7 16,-7-23 0,-8 0-16,0-8 15,7 1-15,-7-16 16</inkml:trace>
  <inkml:trace contextRef="#ctx0" brushRef="#br0" timeOffset="9317.54">10123 5625 0,'0'0'0,"0"0"15,0 0 1,0 0-16,7 8 16,8 7-16,0 15 15,8 24-15,0 14 16,-8-14 0,-8-8-16,1-16 15,0 1-15,-1-8 16,1 0-16,-8-8 15,0-8 1,0 1-16,0-8 16,0 0-16,0 0 15,0 0 1,-15 0-16,-1 0 16,1-8-16,-7 8 15,7 0-15,-1 8 16,-6 7-1,-1 31-15,8 15 16,7-7-16,8-9 16,0-14-16,8-8 15,7-8 1,8 0-16,-1-7 16,1 0-16,0-8 15,-1-8 1,1-7-16,7-8 15,-30 23-15</inkml:trace>
  <inkml:trace contextRef="#ctx0" brushRef="#br0" timeOffset="9768.54">10788 6091 0,'0'0'0,"0"0"16,0 0-16,0 0 16,-8-16-1,-7 1-15,0 7 16,0 1-16,0 7 16,0 0-16,0 15 15,-1 16 1,1-1-16,8-7 15,7 0-15,0-8 16,7 0 0,-7-15-16,0 0 15,8-7-15,7-9 16,0 1-16,0 0 16,-7 0-1,-1 7-15,-7 8 16,0 0-16,8 38 15,15 31-15,-8-31 16,7 0 0,9 8-16,-1-8 15,0-7-15,-7-16 16,-8-15 0,-15 0-16</inkml:trace>
  <inkml:trace contextRef="#ctx0" brushRef="#br0" timeOffset="10264.1">11204 5396 0,'0'0'0,"0"0"15,0 0-15,0 31 16,7 22-16,16 8 15,-8-23 1,0 23-16,8 38 16,-1 1-16,-14-47 15,0-15 1,-1-15-16,1 0 16,-8-8-16,0 1 15,0-1-15,0-15 16,0 0-1,0 0-15,0 0 16,0 0-16,-15-8 16,-16 1-1,1-1-15,0 8 16,7 15-16,-7 8 16,0 38-16,7 15 15,15-30-15,8-8 16,0-15-1,8-7-15,0-1 16,7-8-16,7-7 16,16-15-1,-8-23-15,-7 0 16,-8 7-16,-15 31 16</inkml:trace>
  <inkml:trace contextRef="#ctx0" brushRef="#br0" timeOffset="10661.19">11589 6037 0,'0'0'0,"0"0"16,0 0-16,8 0 15,7 0 1,8-8-16,-1 1 15,1-8-15,0-1 16,-1-14-16,1-1 16,-8 8-1,-7-15-15,-8 15 16,0 8-16,-8 0 16,-7-1-1,-8 9-15,-15 14 16,-22 32-16,15 6 15,14-6-15,9 6 16,7-14 0,-1 7-16,9-7 15,7-1-15,15-7 16,15-8 0,23-15-16,-7-7 15,-46 7-15</inkml:trace>
  <inkml:trace contextRef="#ctx0" brushRef="#br0" timeOffset="10735.19">11952 5907 0,'0'0'16,"8"-15"-16,14-15 16,9-1-16,-31 31 15</inkml:trace>
  <inkml:trace contextRef="#ctx0" brushRef="#br0" timeOffset="11003.19">12065 5678 0,'0'0'16,"0"0"-16,-7 8 15,-8 0 1,0-1-16,7 9 16,1-1-16,7-8 15,7 9-15,8-1 16,8 8 0,-8 0-16,0 0 15,0 0-15,0 7 16,-15-7-1,-7 7-15,-23 1 16,-54 22-16,16-14 16,0-9-16,-7-15 15,22-7 1,53-8-16</inkml:trace>
  <inkml:trace contextRef="#ctx0" brushRef="#br0" timeOffset="11335.19">12081 5358 0,'0'0'15,"0"0"-15,0 0 16,0 0-1,7 0-15,8 0 16,8 0-16,7 7 16,23 32-16,23 37 15,-23-7 1,-16-16-16,9 31 16,-8 0-16,-16 8 15,-14-24-15,-8-7 16,-15 23-1,-53 8-15,-15-31 16,83-61-16</inkml:trace>
  <inkml:trace contextRef="#ctx0" brushRef="#br0" timeOffset="15770.55">18083 4862 0,'0'0'0,"0"0"16,0 0 0,0 0-16,0 0 15,0 0-15,0 0 16,0 0 0,0 0-16</inkml:trace>
  <inkml:trace contextRef="#ctx0" brushRef="#br0" timeOffset="16081.55">17871 6297 0,'0'0'0,"0"0"16</inkml:trace>
  <inkml:trace contextRef="#ctx0" brushRef="#br0" timeOffset="16393.34">18000 7548 0,'0'0'0,"0"0"16,0 0-16,0 0 16</inkml:trace>
  <inkml:trace contextRef="#ctx0" brushRef="#br0" timeOffset="17355.06">18007 5129 0,'0'0'15,"0"0"-15,0 0 16,0 0-1,0 0-15,0 0 16,0 0-16,0 0 16,0 0-1</inkml:trace>
  <inkml:trace contextRef="#ctx0" brushRef="#br0" timeOffset="17632.78">17962 6449 0,'0'0'16,"0"0"-16,0 0 15,0 0 1,0 0-16</inkml:trace>
  <inkml:trace contextRef="#ctx0" brushRef="#br0" timeOffset="17981.75">17977 7800 0,'0'0'0,"0"0"16,0 0-16,0 0 16,0 0-16,0 0 15,0 0 1,0 0-16,0 0 15,0 0-15,0 0 16,8 0-16,7 0 16,-15 0-1</inkml:trace>
  <inkml:trace contextRef="#ctx0" brushRef="#br0" timeOffset="19110.79">20699 6579 0,'0'0'0,"0"0"16,0 0-16,-8-8 15,1 1 1,-1-1-16,1 0 16,-9-7-16,16 15 15</inkml:trace>
  <inkml:trace contextRef="#ctx0" brushRef="#br0" timeOffset="19437.32">20275 6503 0,'0'0'0,"0"0"16,-15 7-1,-7 1-15,-9 7 16,-14 8-16,0 0 16,-8 7-16,15 1 15,0 0 1,0-1-16,8 1 16,0-1-16,0 1 15,15 7 1,-1 8-16,9-1 15,7 9-15,7-8 16,9-8-16,-1-8 16,7 16-1,16 8-15,0-1 16,0-7-16,0-8 16,7 8-1,0-16-15,8-7 16,15 0-16,-68-23 15</inkml:trace>
  <inkml:trace contextRef="#ctx0" brushRef="#br0" timeOffset="19615.32">20616 7457 0,'0'0'0,"15"-8"15,23-15-15,-1-15 16,-6 7 0,-1-14-16,0-1 15,0 8-15,-7 0 16,-15 7-1,-1-15-15,1-7 16,-8 7-16,0 0 16,-8 8-16,8 38 15</inkml:trace>
  <inkml:trace contextRef="#ctx0" brushRef="#br0" timeOffset="19701.32">20752 6663 0,'0'0'0,"-46"-31"15,-22 1-15,8 7 16,-38 15-1,-39 16-15,-21 7 16</inkml:trace>
  <inkml:trace contextRef="#ctx0" brushRef="#br0" timeOffset="20583.48">15891 5129 0,'0'0'0</inkml:trace>
  <inkml:trace contextRef="#ctx0" brushRef="#br0" timeOffset="20805.64">15936 5098 0,'15'0'0,"-15"0"16,348-15 0,-333 15-16,76 0 15,15-8-15,-106 8 16,453-22 0,-430 22-16,-23 0 15,363-16-15,-348 16 16,-15 0-1</inkml:trace>
  <inkml:trace contextRef="#ctx0" brushRef="#br0" timeOffset="26101.16">19179 4839 0,'0'0'0,"0"0"15,-7 0-15,-16 0 16,0 0 0,23 0-16</inkml:trace>
  <inkml:trace contextRef="#ctx0" brushRef="#br0" timeOffset="26571.16">18726 4969 0,'0'0'15,"-8"7"-15,-7 1 16,-8 7-16,1 8 15,-1 0 1,-7 7-16,-1 24 16,1-8-16,8-8 15,6 0 1,1-15-16,8 7 16,-1 1-16,8 7 15,8 8-15,7 0 16,0-8-1,0-8-15,0-7 16,0-7-16,0-1 16,8 0-16,0 0 15,0 1 1,7-1-16,15-8 16,23 1-16,0-16 15,-22 1 1,-1-1-16,-7 1 15,7-9-15,16-7 16,-9 1 0,1-17-16,-22 1 15,-9 8-15,-7 7 16,1-8-16,-1 1 16,0-1-1,-8-22-15,-7-31 16,-22 15-16,-31 16 15,53 53-15</inkml:trace>
  <inkml:trace contextRef="#ctx0" brushRef="#br0" timeOffset="27805.16">5194 9464 0,'0'0'0,"0"0"15,0 0-15,0 0 16,0 0-1,-8-8-15,0 1 16,1-9-16,-1 1 16,1 0-16,-1 0 15,1 7 1,-1-7-16,-7-1 16,0 9-16,0-1 15,0 1 1,15 7-16</inkml:trace>
  <inkml:trace contextRef="#ctx0" brushRef="#br0" timeOffset="28487.88">4808 9342 0,'0'0'16,"0"0"-1,-15 7-15,0 1 16,-15 7-16,-1 1 16,1 7-1,0 7-15,0 1 16,-1 7-16,1 0 15,7-8-15,1 1 16,7-8 0,-8 7-16,8 1 15,7-1-15,1 9 16,-1 6 0,8-6-16,0-9 15,0 1-15,0-8 16,0-1-16,0-6 15,8-1 1,-1 0-16,8 8 16,-7-8-16,7 8 15,-7-7-15,-1-1 16,1 0 0,7 0-16,0 8 15,0-8-15,15 16 16,8-8-16,8 7 15,-1-7 1,-7-7-16,-8-9 16,-7 1-16,-1-8 15,1 0 1,0 7-16,7 1 16,15-23-16,8 7 15,0 1-15,-8-1 16,-7-7-1,-15-1-15,0 1 16,-1-8-16,1 0 16,0 0-16,-1-7 15,-7-1 1,1 1-16,-1-39 16,-8-7-16,1 7 15,-1 23-15,-14 1 16,-8-16-1,0-23-15,-8 7 16,-22 1-16,-8 23 16,7 14-1,46 39-15</inkml:trace>
  <inkml:trace contextRef="#ctx0" brushRef="#br0" timeOffset="31427.57">6191 10426 0,'0'0'0,"0"0"16,0 0-16,8 0 15,7 0 1,-15 0-16</inkml:trace>
  <inkml:trace contextRef="#ctx0" brushRef="#br0" timeOffset="31518.57">6486 10372 0,'0'0'0,"0"0"0,15 0 16,16 0-16,-31 0 16</inkml:trace>
  <inkml:trace contextRef="#ctx0" brushRef="#br0" timeOffset="32686.6">6895 10357 0,'0'0'15,"7"0"-15,16 0 16,15 0 0,-1-8-16,9 1 15,-8 7-15,7 0 16,15 0 0,1-8-16,-1 0 15,-7 8-15,-7 0 16,7 0-16,7 8 15,-7-8 1,0-8-16,0 1 16,-8-1-16,0 0 15,1 8 1,7-7-16,15 7 16,0-8-16,-23-7 15,1 7-15,-9 8 16,16 0-1,23-7-15,-16-1 16,-7 0-16,-7 1 16,-1 7-16,0-8 15,1 8 1,29 0-16,-7-7 16,-15-1-16,-15 8 15,7 0 1,1 0-16,37 8 15,-15-8-15,-15 0 16,-8 0-16,-7 7 16,7-7-1,8 8-15,30-8 16,-7-8-16,-23 8 16,-15 0-1,15-7-15,30-1 16,8 0-16,-23 1 15,-15 7-15,-1 7 16,32-14 0,29-1-16,-37 0 15,-23 1-15,30-1 16,45 0-16,-52 1 16,-23-1-1,0 1-15,45-1 16,8 8-16,-31 0 15,-14 0-15,14-8 16,31 1 0,-30 7-16,-16 0 15,-7 0-15,15-8 16,31 0 0,-24 16-16,-22 0 15,0-8-15,0-8 16,30 8-16,0 0 15,-22 8 1,-8-8-16,-8 0 16,0-8-16,46 8 15,0 0-15,-31 8 16,-14-1 0,-9-7-16,24 0 15,22 0-15,-15 8 16,-23 0-1,-7-1-15,-15 1 16,0-8-16,-1 0 16,9 0-16,14 7 15,0 1 1,8 0-16,-15-8 16,-8 0-16,-7 7 15,0 1 1,-8 0-16,-8-1 15,1-7-15,-1 0 16,1 0-16,0 8 16,-8-8-1,0 0-15,0 0 16,7 8-16,-7-8 16,0 0-1,0 0-15,0 0 16,0 0-16,0 0 15</inkml:trace>
  <inkml:trace contextRef="#ctx0" brushRef="#br0" timeOffset="34741.37">17078 5106 0,'0'0'16,"0"0"0,0 0-16,0 0 15,0 0-15</inkml:trace>
  <inkml:trace contextRef="#ctx0" brushRef="#br0" timeOffset="36352.96">17781 4740 0,'0'0'15,"0"0"-15,0 0 16,0 0-16,0 0 15,0 0 1,-8 15-16,1 0 16,7-15-16</inkml:trace>
  <inkml:trace contextRef="#ctx0" brushRef="#br0" timeOffset="36448.97">17675 5129 0,'0'0'16,"0"0"-16,0 0 15,0 0 1</inkml:trace>
  <inkml:trace contextRef="#ctx0" brushRef="#br0" timeOffset="36521.96">17743 5419 0,'0'0'0,"0"0"16,7 15-16,9-7 16,-16-8-16</inkml:trace>
  <inkml:trace contextRef="#ctx0" brushRef="#br0" timeOffset="36627.99">18083 5564 0,'0'0'16,"0"0"-16,15-8 16,0-7-16,8-8 15,7-7 1,-30 30-16</inkml:trace>
  <inkml:trace contextRef="#ctx0" brushRef="#br0" timeOffset="36675.51">18272 5098 0,'0'0'0</inkml:trace>
  <inkml:trace contextRef="#ctx0" brushRef="#br0" timeOffset="38740.43">19081 5884 0,'0'0'0,"0"0"15,-8 0-15,-7-7 16,-7-1-16,-9 1 16,1-1-1,0 0-15,0 1 16,7-1-16,-15 0 16,0 8-1,1 0-15,-1 0 16,8 8-16,-1 7 15,1 1-15,0 6 16,0 9 0,-1 7-16,9 0 15,7-7-15,-1-1 16,9 1-16,-1-1 16,1 9-1,7 6-15,0 1 16,7 8-16,1-16 15,7 8 1,8-1-16,7-7 16,-7-7-16,7 0 15,0-1-15,0 1 16,1-9 0,6-6-16,9-1 15,-1-7-15,0-16 16,-7 0-1,0 1-15,7-9 16,1-6-16,-8-9 16,-16 8-1,8-15-15,1-31 16,-9 1-16,-6 7 16,-9 7-16,-7 8 15,-7 1 1,-9-1-16,-6 0 15,-9 0-15,-6 8 16,-9 7-16,-29 1 16,29 15-1,46 15-15</inkml:trace>
  <inkml:trace contextRef="#ctx0" brushRef="#br0" timeOffset="39823.16">5095 10281 0,'0'0'0,"-7"0"15,-23 0-15,30 0 16,-273 38-1,273-38-15,0 0 16</inkml:trace>
  <inkml:trace contextRef="#ctx0" brushRef="#br0" timeOffset="39915.16">4528 10639 0,'0'8'16,"-15"22"-16,8 16 16,7 23-16,7 7 15,-7-76-15</inkml:trace>
  <inkml:trace contextRef="#ctx0" brushRef="#br0" timeOffset="40130.16">4732 11212 0,'0'0'16,"16"0"-16,29 7 16,0-14-1,8-1-15,0-7 16,8 0-16,-1-16 16,8-15-16,-15-15 15,-15-8 1,-8 1-16,-15-9 15,0-14-15,-30-16 16,-15 23-16,-15-15 16,-8 15-1,22 30-15,16 32 16,15 22-16</inkml:trace>
  <inkml:trace contextRef="#ctx0" brushRef="#br0" timeOffset="41066.01">6940 11029 0,'0'0'0</inkml:trace>
  <inkml:trace contextRef="#ctx0" brushRef="#br0" timeOffset="41110.01">7250 11006 0,'0'0'0,"0"0"15</inkml:trace>
  <inkml:trace contextRef="#ctx0" brushRef="#br0" timeOffset="41661.01">7620 10952 0,'0'0'0,"23"-7"15,30-1-15,15 0 16,-15 1-1,-15-1-15,7 0 16,15 8-16,-60 0 16,280 0-16,-280 0 15,15 0 1,0 0-16,8 0 16,15 0-16,7-7 15,1 7 1,-1 0-16,-7 0 15,0 0-15,-8 0 16,0 0-16,0 7 16,16 1-1,7 0-15,-8-1 16,8 1-16,0 0 16,0-8-16,-8 7 15,0 1 1,8-8-16,0 7 15,15 1-15,-7 0 16,-8-1 0,22-7-16,16 0 15,15 0-15,-23 8 16,0-8-16,15 0 16,1 0-1,-24 8-15,31-16 16,8 0-16,7 8 15,-16 0-15,9 0 16,-8 8 0,15-8-16,-16 0 15,1 0-15,0 0 16,-15 0-16,-8-8 16,-7 1-1,-76 7-15</inkml:trace>
  <inkml:trace contextRef="#ctx0" brushRef="#br0" timeOffset="43233.49">18136 4877 0,'0'0'0,"0"0"16,0 0-1,0 0-15,0 0 16,0 0-16,0 0 16,0 0-16,0 0 15,0 0 1,0 0-16,0 0 16,0 0-16,0 0 15,0 0 1,-8 8-16,8-8 15,0 7-15,0 1 16,0 0 0,0-1-16,0 8 15,8 16-15,7 7 16,0 31-16,-7-23 16,-1-8-1,1-8-15,-8-7 16,0 0-16,0-8 15,0 1-15,0-9 16,0 1 0,0-8-16,0 0 15</inkml:trace>
  <inkml:trace contextRef="#ctx0" brushRef="#br0" timeOffset="44081.6">17773 6167 0,'0'0'16,"0"0"-16,0 0 16,0 0-16,0 0 15,0 0 1,0 0-16,8-8 15,7-7-15,-15 15 16</inkml:trace>
  <inkml:trace contextRef="#ctx0" brushRef="#br0" timeOffset="44554.16">18030 6022 0,'0'0'0,"0"0"15,0 0-15,8 7 16,-1 9-16,1-9 15,-8 9 1,0 7-16,0 7 16,0 8-16,-8-7 15,1 7-15,-8 0 16,-1-7 0,1 7-16,0-8 15,0-7-15,0 0 16,7-8-1,1-7-15,-1 0 16,8-8-16,0 0 16,0 0-16,0 0 15,0 0 1,8 0-16,-1 0 16,9 0-16,-1 0 15,0 0 1,0 0-16,0 0 15,0 0-15,0 0 16,0 0-16,1 0 16,6 7-1,1 1-15,-8-8 16,0 7-16,0-7 16,0 8-1,-7-8-15,-1 0 16,-7 0-16</inkml:trace>
  <inkml:trace contextRef="#ctx0" brushRef="#br0" timeOffset="48213.39">18779 6823 0,'0'0'16,"-8"0"-16,-22 8 16,-8 7-1,0 8-15,0 8 16,1 14-16,-1 9 16,15-8-1,8-1-15,7-7 16,8 8-16,0 8 15,8-9-15,7 1 16,-15-46 0</inkml:trace>
  <inkml:trace contextRef="#ctx0" brushRef="#br0" timeOffset="48396.39">18801 7518 0,'0'0'16,"23"-8"-16,22-7 15,1-8-15,-1-8 16,0 1-16,1-8 15,-1-8 1,-15 0-16,-7 8 16,-8-8-16,-7-30 15,-16 0-15,-7 14 16,-8 9 0,23 53-16</inkml:trace>
  <inkml:trace contextRef="#ctx0" brushRef="#br0" timeOffset="49715.98">17750 7335 0,'0'0'15,"0"0"-15,0 0 16,0 0-16,0 0 15,0 0 1,0 0-16,0 0 16,0 0-16,0 0 15,0 0-15,0 0 16,8 0 0,0-8-16,7 0 15,7 1-15,9-1 16,-9 0-16,1 1 15,0 7 1,-1 0-16,-7 0 16,8 7-16,-8 1 15,0 7 1,-7 1-16,-1-1 16,1 0-16,-8 8 15,0 0-15,-8 0 16,1 0-1,-1-8-15,1-7 16,7-1-16,0 1 16,0-1-1,7 1-15,1 0 16,-1-1-16,9-7 16,-1 0-1,0 0-15,0 8 16,0 0-16,0-1 15,0 1-15,0 7 16,-7 0 0,0 1-16,-1 7 15,-7-1-15,-7 9 16,-16 0-16,0-9 16,-7 9-1,0-8-15,-1 0 16,1-8-16,0-7 15,0-1 1,0 1-16,30-8 16</inkml:trace>
  <inkml:trace contextRef="#ctx0" brushRef="#br0" timeOffset="50864.68">18416 8418 0,'0'0'0,"0"0"0,0 0 15</inkml:trace>
  <inkml:trace contextRef="#ctx0" brushRef="#br0" timeOffset="51049.68">18106 8266 0,'0'0'0,"0"0"0,0 0 15,-8 0 1,8 0-16</inkml:trace>
  <inkml:trace contextRef="#ctx0" brushRef="#br0" timeOffset="51150.68">17781 8319 0,'0'0'0,"-8"8"16,-7 15-16,-8 15 16,23-38-1</inkml:trace>
  <inkml:trace contextRef="#ctx0" brushRef="#br0" timeOffset="51196.69">17561 8754 0,'0'0'15,"0"0"-15</inkml:trace>
  <inkml:trace contextRef="#ctx0" brushRef="#br0" timeOffset="51431.68">17629 9120 0,'0'0'16,"23"16"-16,7 7 16,31 0-1,7-8-15,0-8 16,0-7-16,-8-7 15,24-16-15,6 0 16,1-15 0,-23-8-16,0-15 15,-7-8-15,-24 8 16,-6-15 0,-24 7-16,-14-7 15,-8 7-15,-31 1 16,46 68-16</inkml:trace>
  <inkml:trace contextRef="#ctx0" brushRef="#br0" timeOffset="52363.41">18703 8830 0,'0'0'16,"0"0"-16,0 0 16,0 0-1,0 0-15,0 16 16,0 14-16,8 24 15,-1-1 1,1 16-16,-1-8 16,1-8-16,-1-7 15,1-8-15,-8-15 16,0-8 0,0 1-16,0-9 15,0-7-15,0 0 16,0 0-1,0 0-15,0 0 16,7-7-16,9-1 16,-1 0-16,7 8 15,1 0 1,-8 0-16,0 8 16,-7 0-16,-1-1 15,-7 1-15,0 7 16,-7 0-1,-8 1-15,-8-1 16,8-7-16,0-8 16,7 0-1,8 0-15</inkml:trace>
  <inkml:trace contextRef="#ctx0" brushRef="#br0" timeOffset="52679.41">19058 9243 0,'0'0'0,"0"0"16,0 0-16,0 0 15,0 0-15,0 0 16,0 0 0,0 7-16,0 9 15,0-1-15,0 8 16,0 0-16,0-8 16,0 0-1,8 0-15,7-7 16,-15-8-16</inkml:trace>
  <inkml:trace contextRef="#ctx0" brushRef="#br0" timeOffset="53185.99">19459 9250 0,'0'0'0,"0"0"16,0 0 0,-8-7-16,1-1 15,-8 0-15,0 1 16,-1 7 0,1 7-16,0 1 15,0 7-15,8 1 16,7-1-16,0-8 15,7 9 1,1-9-16,7 1 16,0-8-16,0 0 15,0-8 1,0 1-16,-7-1 16,-8 8-16,0 0 15,0 0-15,0 0 16,7 0-1,9 8-15,-1 7 16,7 8-16,16 15 16,-8 0-1,-7 0-15,0-7 16,-8-16-16,-8-7 16,1-1-1,0-7-15,-1 0 16,16-7-16,-23 7 15</inkml:trace>
  <inkml:trace contextRef="#ctx0" brushRef="#br0" timeOffset="53529.58">20041 9143 0,'0'0'15,"0"0"-15,0 0 16,-7 0 0,-9 0-16,1 0 15,-7 8-15,6 0 16,9-1 0,-1 1-16,8 0 15,0-1-15,8 8 16,-1 1-16,1-1 15,7 0 1,-7 1-16,-1-1 16,-7 0-16,-22 23 15,-39 8 1,8-15-16,15-9 16,8-14-16,30-8 15</inkml:trace>
  <inkml:trace contextRef="#ctx0" brushRef="#br0" timeOffset="58326.83">5103 11196 0,'0'0'16,"0"0"-16,-8 0 15,-7 8 1,-23 0-16,-30 15 16,15-8-16,8 0 15,0 0-15,-1 1 16,9 7-1,-1 7-15,38-30 16</inkml:trace>
  <inkml:trace contextRef="#ctx0" brushRef="#br0" timeOffset="58543.03">4634 11754 0,'8'15'0,"14"31"16,16 15-16,0 7 16,7-14-1,8-16-15,-7-15 16,-1-8-16,0-15 15,16-23-15,-1-15 16,-22 0-16,0-15 16,-8-1-1,-15-53-15,-22 23 16,-16 8-16,-15 0 16,8 7-16,15 38 15,15 31 1</inkml:trace>
  <inkml:trace contextRef="#ctx0" brushRef="#br0" timeOffset="60405.74">20472 5778 0,'0'7'0,"0"16"15,0 15-15,8 8 16,-1 0-16,-7-8 16,0 0-1,-7 8-15,7-8 16,0 0-16,0-15 15,0 0-15,0-15 16,0-1 0,0 1-16,0-8 15,0 0-15,0 0 16,0 0 0,0 0-16,0 0 15,0 0-15,7-8 16,1 1-16,-1-1 15,1 0 1,-1 1-16,-7 7 16,0 0-16,8-8 15,-1 1 1,1 7-16,-8 0 16,8 0-16,-8 0 15</inkml:trace>
  <inkml:trace contextRef="#ctx0" brushRef="#br0" timeOffset="61415.32">22165 6472 0,'0'0'16,"0"0"-16,0 0 15,0 0 1,-7-8-16,-1 1 16,-7-8-16,-8-1 15,1 1-15,-8 0 16,-8 7-1,-15 8-15,0 8 16,0-1-16,0 9 16,15-1-16,-7 15 15,0 16 1,-1 8-16,16-16 16,-8 15-1,8-15-15,7 8 16,1 23-16,6 7 15,1-7-15,8-23 16,-1-8-16,8 0 16,0 23-1,0-15-15,8 7 16,-1-7-16,8-15 16,8 7-1,7-8-15,1 1 16,14-8-16,23 7 15,8-14-15,-1-16 16,1 0 0,7-8-16,-23-7 15,1-8 1,-8-8-16,0-22 16,7-16-16,-14 23 15,7 1-15,-1-17 16,-6-29-1,-24 15-15,-14 22 16,-23 1-16,-30-31 16,-23-15-1,22 30-15,-14 0 16,-54 23-16,16 31 16,-46 15-16,31 31 15,113-31-15</inkml:trace>
  <inkml:trace contextRef="#ctx0" brushRef="#br0" timeOffset="66196.95">9079 11967 0,'0'0'0,"-15"16"16,-23 37-1,38-53-15</inkml:trace>
  <inkml:trace contextRef="#ctx0" brushRef="#br0" timeOffset="66282.95">8807 12425 0,'0'8'15,"-7"22"-15,-1 24 16,1 7-16,14 8 16,8-1-1,-15-68-15</inkml:trace>
  <inkml:trace contextRef="#ctx0" brushRef="#br0" timeOffset="66344.5">9102 12975 0,'0'0'16,"0"0"-16</inkml:trace>
  <inkml:trace contextRef="#ctx0" brushRef="#br0" timeOffset="66510.52">9367 12753 0,'7'-15'16,"8"-23"-16,8-23 16,7-23-1,-22-15-15,-8 22 16,-15 9-16,0 7 15,-8 0-15,-7 0 16,-1 7 0,-6 24-16,-9-1 15,1 16-15,15 22 16,30-7-16</inkml:trace>
  <inkml:trace contextRef="#ctx0" brushRef="#br0" timeOffset="67279.84">11514 11937 0,'0'0'0,"-8"0"16,-15-8-16,-7 1 15,-8-1-15,1 8 16,-9 0-16,-7 8 16,0 22-1,8 31-15,-8 31 16,15-1-16,8 62 15,15-54 1,15-23-16,7 8 16,16-7-16,15-16 15,15-8-15,-8-22 16,-7-16 0,7-7-16,1-16 15,-8-7-15,14-39 16,9-14-16,-16-1 15,1-84 1,-46 39-16,-15 7 16,-16-38-16,9 61 15,-9 0 1,1 31-16,-23 7 16,-7 15-16,60 31 15</inkml:trace>
  <inkml:trace contextRef="#ctx0" brushRef="#br0" timeOffset="68113.77">13729 11754 0,'0'0'0,"0"0"15,0 0-15,0 0 16,-8 0 0,-7-8-16,-8 0 15,-7 8-15,-15 16 16,-31 14 0,-7 16-16,0 61 15,22 7-15,23 8 16,16 23-1,22-38-15,15-8 16,8-7-16,30-8 16,7-31-16,-15-22 15,1-16 1,-8-7-16,7-23 16,23-31-16,-8-8 15,1-14 1,-1-54-16,-45 15 15,-22 0-15,-46-53 16,8 53-16,-39 8 16,-44 15-1,-1-8-15</inkml:trace>
  <inkml:trace contextRef="#ctx0" brushRef="#br0" timeOffset="69322.36">19550 6159 0,'0'-7'16,"0"7"-16,-114-290 15,114 290-15</inkml:trace>
  <inkml:trace contextRef="#ctx0" brushRef="#br0" timeOffset="69384.36">19179 5472 0,'0'0'16,"0"0"0</inkml:trace>
  <inkml:trace contextRef="#ctx0" brushRef="#br0" timeOffset="69591.36">18839 5136 0,'0'0'15,"0"0"-15,0 0 16,0 0 0,0 0-16,0 0 15,0 0-15,0 0 16,0 0-16,0 0 15,8 0 1,-1 0-16,-7 0 16</inkml:trace>
  <inkml:trace contextRef="#ctx0" brushRef="#br0" timeOffset="69690.36">18839 5114 0,'0'0'0,"0"0"16,0 0-16,0 0 15</inkml:trace>
  <inkml:trace contextRef="#ctx0" brushRef="#br0" timeOffset="70106.36">18469 4892 0,'0'0'0,"0"0"16,0 0-1,0 0-15,0 0 16,7 8-16,1 7 16,7 0-16,15 16 15,8-1 1,0 1-16,7 15 16,38 22-16,0-14 15,-7-8-15,-8 15 16,0-8-1,23 16-15,0 15 16,-23-15 0,-16-16-16,16 16 15,46 37-15,-39-37 16,-22-15-16,0-9 16,-7-14-16,7-1 15,-8-7 1,-7 8-16,-8-8 15,-15-8-15,-7-7 16,-1-1 0,1 1-16,-8-8 15</inkml:trace>
  <inkml:trace contextRef="#ctx0" brushRef="#br0" timeOffset="70410.99">18469 6381 0,'0'0'16,"0"0"-16,0 0 16,22 7-1,-22-7-15</inkml:trace>
  <inkml:trace contextRef="#ctx0" brushRef="#br0" timeOffset="70529">18869 6472 0,'23'8'0,"60"7"16,31 8 0,14 7-16,-37 1 15,7-8-15,23 15 16,-38-15-16,8 0 16,-91-23-1</inkml:trace>
  <inkml:trace contextRef="#ctx0" brushRef="#br0" timeOffset="70869.57">18529 7762 0,'0'0'0,"23"-8"16,22-7-16,46-31 15,68-22 1,15-24-16,-54 16 16,32-16-16,-39 23 15,-113 69-15</inkml:trace>
  <inkml:trace contextRef="#ctx0" brushRef="#br0" timeOffset="78364.42">18106 4373 0,'0'0'15,"0"0"-15,0 0 16,0 0-16,-8 0 16,-14 0-16,22 0 15</inkml:trace>
  <inkml:trace contextRef="#ctx0" brushRef="#br0" timeOffset="78435.41">17743 4793 0,'0'23'15,"0"46"-15,7 37 16,-7-106-1</inkml:trace>
  <inkml:trace contextRef="#ctx0" brushRef="#br0" timeOffset="78481.42">18091 5541 0,'0'15'16,"0"-15"-1</inkml:trace>
  <inkml:trace contextRef="#ctx0" brushRef="#br0" timeOffset="78597.42">18491 5472 0,'0'-7'16,"8"-31"-16,15-46 15,-31-69-15,-15 0 16,1 39-16,22 114 16</inkml:trace>
  <inkml:trace contextRef="#ctx0" brushRef="#br0" timeOffset="79426.99">18106 5869 0,'0'0'16,"0"0"-16,0 0 15,-15-7-15,-23-9 16,-8-7-1,-6 8-15,-1 7 16,15 1-16,15 14 16,-7 9-1,-8 37-15,-7 39 16,22-1-16,23 39 16,8-8-16,7-7 15,0-24 1,-15-91-16</inkml:trace>
  <inkml:trace contextRef="#ctx0" brushRef="#br0" timeOffset="79483.99">18068 6854 0,'0'0'16,"15"0"-16,-15 0 15</inkml:trace>
  <inkml:trace contextRef="#ctx0" brushRef="#br0" timeOffset="79546">18469 6587 0,'0'-23'0,"0"-54"15,0-52-15,0-32 16</inkml:trace>
  <inkml:trace contextRef="#ctx0" brushRef="#br0" timeOffset="80661.34">18469 7045 0,'0'0'0,"0"0"15,0-16 1,-8 1-16,-7 0 16,-8-8-16,23 23 15,-234-115 1,226 115-16,-7 8 15,-7 0-15,-31 7 16,-31 15-16,-6 16 16,29 0-1,23 0-15,1 15 16,-1 23 0,23 15-16,15 8 15,15 46-15,23-39 16,-38-114-16,249 275 15,-241-275-15,60 15 16,22-30 0,-6-16-16,-9-45 15,-22-39-15,-15-37 16,-23-47 0,-15 70-16,-45-32 15,7 1-15</inkml:trace>
  <inkml:trace contextRef="#ctx0" brushRef="#br0" timeOffset="82326.61">20275 6304 0,'0'0'0,"-7"-7"15,-1-1-15,-7 0 16,-7 1-1,-16 7-15,-15 15 16,-8 31-16,16 38 16,-8 91-16,38-53 15,7 107 1,31-122-16,53 61 16,-8-53-16,-8-39 15,31-15 1,37-15-16,-44-39 15,-16-14-15,-68 7 16</inkml:trace>
  <inkml:trace contextRef="#ctx0" brushRef="#br0" timeOffset="82434.61">20631 6258 0,'0'0'16,"-325"-160"-16,317 160 15,8 0 1,-385 221-16,385-221 15</inkml:trace>
  <inkml:trace contextRef="#ctx0" brushRef="#br0" timeOffset="97660.37">18748 4106 0,'31'-38'15,"-31"38"-15,370-343 16,-332 304 0,-38 39-16,363-351 15,-363 351-15</inkml:trace>
  <inkml:trace contextRef="#ctx0" brushRef="#br0" timeOffset="98871.6">18801 5854 0,'0'0'0,"31"15"16,-31-15-16,309 69 15,-309-69 1</inkml:trace>
  <inkml:trace contextRef="#ctx0" brushRef="#br0" timeOffset="100016.72">18960 7602 0,'45'-31'16,"122"-114"-16,-167 145 16</inkml:trace>
  <inkml:trace contextRef="#ctx0" brushRef="#br0" timeOffset="101641.48">20933 5869 0,'53'-7'15,"91"-24"-15,45-38 16,30-38-16,-83 39 16</inkml:trace>
  <inkml:trace contextRef="#ctx0" brushRef="#br0" timeOffset="109065.54">18106 4289 0,'0'0'16,"0"0"-16,0 0 15,0 0 1,0 0-16,0 0 16,-8 0-16,-7 16 15,-15-1 1,-8 8-16,-15 15 16,53-38-16,-219 267 15,219-259-15,-8 7 16,-14 38-1,22-53-15</inkml:trace>
  <inkml:trace contextRef="#ctx0" brushRef="#br0" timeOffset="109848.07">17456 5182 0,'-8'23'0,"-15"31"15,1 22 1,-9 31-16,1 23 16,0-24-16,0 24 15,-8 23 1,-23 60-16,61-213 15,-30 268-15,30-261 16,0 54-16,-7 46 16,-1-31-1,16 62-15,-1-31 16,-7-23-16,8-31 16,14 16-1,16 22-15,-7-7 16,-9-15-16,1-23 15,15 22-15,22 55 16,-22-39 0,0-31-16,7 8 15,0-15-15,8 7 16,15 8 0,-15-15-16,0-15 15,0-8-15,-7-8 16,-1 0-16,8-15 15,30 0 1,-7-23-16,-24 0 16,-6 0-16,7-15 15,7 0 1,-14 15-16,7-15 16,15-46-16,-23 0 15,-45 84-15,121-328 16,-121 290-1,15-23-15,-7-16 16,7-37-16,0-8 16,0 23-1,-15-46-15,15 38 16,-7 0-16,-8-15 16,0 0-1,0 22-15,-8-37 16,0 22-16,1 9 15,-8-1-15,0-8 16,0 39-16,15 76 16,-68-336-1,60 313-15,-15-15 16,1-15-16,-1 7 16,-7-46-1,-8 8-15,8 31 16,-1 7-16,-14 0 15,-15 16 1,-31-8-16,15 7 16,76 31-16</inkml:trace>
  <inkml:trace contextRef="#ctx0" brushRef="#br0" timeOffset="113366.77">18469 5053 0,'0'0'0,"0"0"16,0 0-16,0 0 15,0 0-15,0 0 16,0 0 0,0 0-16,0 0 15,0 0-15</inkml:trace>
  <inkml:trace contextRef="#ctx0" brushRef="#br0" timeOffset="114256.46">20646 6190 0,'0'0'0,"0"0"16,0 0-16,0 0 15,-15-8 1,15 8-16</inkml:trace>
  <inkml:trace contextRef="#ctx0" brushRef="#br0" timeOffset="114354.44">20298 6129 0,'0'0'16,"0"0"-16,0 0 15,-7 7-15,-9 1 16,-6 7-16,-1 8 16,23-23-1</inkml:trace>
  <inkml:trace contextRef="#ctx0" brushRef="#br0" timeOffset="114855.44">19973 6541 0,'0'7'0,"-8"16"15,-7 23-15,8 8 16,-1-1-16,1-7 15,-1 7-15,1 1 16,7-16 0,0 8-16,0-8 15,0-8-15,0 8 16,0-15 0,7 8-16,8-1 15,8 1-15,7 7 16,8-15-16,-8-8 15,0 0 1,1-15-16,6 8 16,24-16-16,7-7 15,-23 8 1,8-9-16,0 1 16,-7-8-16,-9 8 15,1-8-15,15-15 16,-8 7-1,1-14-15,-8-9 16,-16 8-16,1 1 16,7-24-1,-15 23-15,0-23 16,-7 8-16,-8 15 16,-8 1-16,-7-9 15,-7 1 1,-16 7-16,-30-23 15,-15 16-15,-38 15 16,30 15 0,46 23-16,45 0 15</inkml:trace>
  <inkml:trace contextRef="#ctx0" brushRef="#br0" timeOffset="115451.7">18786 5136 0,'0'0'16</inkml:trace>
  <inkml:trace contextRef="#ctx0" brushRef="#br1" timeOffset="170357.69">20351 4259 0,'0'0'0,"0"0"16,0 0-16,0 0 15,0 0-15,0 0 16,0 7 0,8 39-16,-8 53 15,-8-15-15,16 77 16,-16-9-16,16-22 15,-16 46 1,0-70-16,16-22 16,-8 23-16,-8-38 15,1-16-15,7-22 16,-8-8 0,8-8-16,0-7 15,0-1-15,0 1 16,0-8-1,0 0-15,-7 0 16,-16-23-16,0-30 16,1 7-1,7 15-15,7 16 16,1 0-16,-1 7 16,8 1-16,0 7 15,0 0 1,0 0-16,8 15 15,14 8-15,1 0 16,-8-8-16,8 0 16,-8-7-1,7-1-15,1-7 16,7-23-16,8-15 16,-8 0-16,-7 8 15,-8 7 1,-7 0-16,-8 0 15,-15 8-15,-53 7 16,-23 0 0,23 8-16,68 0 15</inkml:trace>
  <inkml:trace contextRef="#ctx0" brushRef="#br1" timeOffset="-115570.27">15898 4686 0,'0'0'0,"0"0"0</inkml:trace>
  <inkml:trace contextRef="#ctx0" brushRef="#br1" timeOffset="-114768.02">16647 4480 0,'7'0'0,"61"-8"16,23 1-16,-8-1 15,0 8-15,23 0 16,-23 0-16,-15 8 16,16-8-1,14 0-15,0 0 16,-22 0-16,-23 0 15,15-8 1,7 8-16,-7-7 16,-15 7-16,-15 7 15,-8 1 1,16-1-16,7-7 16,-1 0-16,-6 0 15,-1 0-15,-7 0 16,-8-7-1,0 14-15,-7 1 16,7 0-16,-7 7 16,-8 0-1,8 1-15,0-1 16,-1 0-16,8 0 16,1 8-16,-1-8 15,0 1 1,8 7-16,0 0 15,0 7-15,22 16 16,16 0 0,-16-1-16,1 1 15,-8-8-15,7 1 16,0-1-16,1 0 16,-1 0-1,-7 0-15,-7-7 16,7 15-16,7-8 15,1 7 1,-1-6-16,-7 6 16,-8-6-16,23 22 15,0 0-15,-22-15 16,7-8 0,-8-8-16,0 1 15,1-1-15,-1 16 16,0 0-16,8-16 15,-7 1 1,-1 7-16,-7-15 16,-8 0-16,-7-8 15,0 0 1,-8 1-16,0-9 16,-8 1-16,1 0 15,-1-1-15,1 1 16,-8-8-1,0 0-15,0 0 16,0 0-16,0 0 16,0 0-1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53:50.120"/>
    </inkml:context>
    <inkml:brush xml:id="br0">
      <inkml:brushProperty name="width" value="0.05292" units="cm"/>
      <inkml:brushProperty name="height" value="0.05292" units="cm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18015 6266 0,'0'0'16,"0"0"-16,0 0 15,0 0 1,0 0-16,-8 8 16,1 22-16,-8 16 15,0 0 1,0 7-16,-8 24 16,0-16-16,8-16 15,0-14 1,7-8-16,1-8 15,7-7-15,0-8 16,0 0-16,0-16 16,0-22-1,0-8-15,7-15 16,9-15-16,-1-15 16,-8 14-1,1 31-15,7-7 16,-8 15-16,1 7 15,0 16-15,-1 7 16,1 1 0,-1 7-16,1 0 15,7 7-15,15 16 16,8 15-16,0 16 16,-8-8-1,-7-8-15,-8-8 16,0 1-16,0 7 15,0 0 1,0 0-16,-7 1 16,-1-9-16,-7-7 15,0-8-15,0 0 16,-7 1 0,-16-1-16,-15 8 15,-7-8-15,15-7 16,7-1-1,0 1-15,8-8 16,15 0-16</inkml:trace>
  <inkml:trace contextRef="#ctx0" brushRef="#br0" timeOffset="1751.71">18801 6098 0,'0'0'16,"0"0"-16,0 0 16,0 0-1,0 0-15,0 23 16,-7 15-16,-1 16 16,-7 14-16,7-14 15,1-16 1,-1-8-16,8-14 15,0-1-15,0-15 16,0 0 0,0 0-16,8-8 15,15-22-15,-1-24 16,1-7-16,-8 16 16,0 6-1,0 9-15,0 7 16,-7 8-16,0 7 15,-1 8 1,8 0-16,0 15 16,8 16-16,0 7 15,-1 0 1,1 0-16,-8-15 16,-7 0-16,-1-8 15,1 1-15,-8-9 16,0 9-1,-8-9-15,1 1 16,-1-1-16,-7 1 16,-8 0-16,1-1 15,-16 1 1,0 0-16,8-8 16,15 0-16,0 0 15,7 0 1,8 0-16,0 0 15,0 0-15,15 0 16,-15 0-16</inkml:trace>
  <inkml:trace contextRef="#ctx0" brushRef="#br0" timeOffset="2668.71">18574 6945 0,'0'0'0,"0"16"16,-15 29-1,0 1-15,0 0 16,0 23-16,7-16 16,1-15-16,-1-15 15,1-8 1,7-7-16,0-8 15,0 0-15,0-15 16,0-16 0,7-22-16,8-16 15,-7-7-15,0 22 16,-1 9-16,1 14 16,-1 16-1,1 7-15,7 1 16,8 14-16,-1 16 15,16 23 1,-8 0-16,-7-16 16,0-7-16,-1-8 15,-7 1-15,1-9 16,-9 1 0,1-1-16,-8-7 15,0 0-15,-8 8 16,-7 0-16,-8 7 15,1 0 1,-1 1-16,0-9 16,-7 1-16,-8 7 15,8 0 1,30-15-16</inkml:trace>
  <inkml:trace contextRef="#ctx0" brushRef="#br0" timeOffset="3568.27">18106 7602 0,'0'0'0,"0"0"16,0 0-16,-8 23 15,1 22 1,-1 39-16,-7-7 16,0-9-16,0-14 15,7-16 1,1-8-16,-1-14 15,0-9-15,8-7 16,0 0-16,0-7 16,0-16-16,0-31 15,8-22 1,0-8-16,-1 23 16,1 8-16,7 7 15,-8 15 1,9 8-16,-1 8 15,0 8-15,7 7 16,16 7 0,0 16-16,-8 15 15,1-7-15,-9-1 16,1 1-16,0-8 16,-1 0-1,-7-1-15,0-6 16,-7-1-16,0 0 15,-8 1 1,-8 6-16,-7 9 16,-8 7-16,1-15 15,-16 8-15,-23-9 16,8-14 0,23-8-16,30 0 15</inkml:trace>
  <inkml:trace contextRef="#ctx0" brushRef="#br0" timeOffset="4271.8">19270 7289 0,'0'0'0,"-8"7"16,-7 24-16,-7 22 15,-9 16-15,-6 23 16,14-24 0,8-14-16,0-16 15,7-8-15,1-14 16,-1-9-1,8-7-15,0 0 16,0-30-16,8-16 16,-1-23-1,1-15-15,-1 16 16,1-1-16,-1 23 16,1 16-16,-1 14 15,1 9 1,7 7-16,15 15 15,1 23-15,-1 0 16,8 8-16,-16-8 16,-7-7-1,1-8-15,-1 0 16,-8 0-16,1-1 16,-1 1-1,-7-7-15,0 6 16,0-6-16,-7-1 15,-8 8-15,-16 0 16,-29-8 0,7-7-16,53-8 15</inkml:trace>
  <inkml:trace contextRef="#ctx0" brushRef="#br0" timeOffset="5242.22">17093 5297 0,'0'0'0,"0"0"15,0 0-15,0 0 16,0 7-16,-15 32 16,-31 45-16,8-16 15,8-7 1,8-15-16,-1-8 15,8-15-15,15-23 16</inkml:trace>
  <inkml:trace contextRef="#ctx0" brushRef="#br0" timeOffset="5406.22">16942 5373 0,'0'0'15,"7"8"-15,8 22 16,15 16 0,1 0-16,-1-16 15,-30-30-15</inkml:trace>
  <inkml:trace contextRef="#ctx0" brushRef="#br0" timeOffset="5808.34">16934 6358 0,'0'0'16,"0"0"-16,0 0 15,0 0-15,-8 23 16,-7 15 0,0 30-16,0 1 15,0-23-15,-8 0 16,1-16-16,22-30 16</inkml:trace>
  <inkml:trace contextRef="#ctx0" brushRef="#br0" timeOffset="6032.92">16616 6480 0,'0'0'0,"0"0"16,0 0-1,16 7-15,21 16 16,16 15-16,-15-7 15,-8-8 1,8 0-16,-8-8 16,1 0-16,-1 1 15,-30-16-15</inkml:trace>
  <inkml:trace contextRef="#ctx0" brushRef="#br0" timeOffset="6373.43">17063 7457 0,'0'0'15,"0"0"-15,-16 7 16,1 1 0,-15 7-16,0 23 15,0 23-15,-1-7 16,-6-8-16,-9-8 15,1-15 1,45-23-16</inkml:trace>
  <inkml:trace contextRef="#ctx0" brushRef="#br0" timeOffset="6570.43">16760 7533 0,'0'0'16,"15"23"-16,8 15 15,7 8 1,0-8-16,8-7 16,0-9-16,-38-22 15</inkml:trace>
  <inkml:trace contextRef="#ctx0" brushRef="#br0" timeOffset="6954.79">17206 8632 0,'0'0'16,"0"0"-16,-7 23 16,-16 46-16,-15-1 15,0-7 1,-7 0-16,0 8 16,7-15-16,15-32 15,23-22-15</inkml:trace>
  <inkml:trace contextRef="#ctx0" brushRef="#br0" timeOffset="7162.8">17017 8846 0,'0'0'15,"0"0"-15,8 7 16,7 9-1,15 7-15,8-1 16,0 1-16,7 0 16,-7-8-1,0 8-15,-38-23 16</inkml:trace>
  <inkml:trace contextRef="#ctx0" brushRef="#br0" timeOffset="7571.79">18484 9288 0,'0'0'0,"-30"16"16,-16 29-1,1 39-15,7-23 16,-7 1-16,-8-1 16,22-23-16,31-38 15</inkml:trace>
  <inkml:trace contextRef="#ctx0" brushRef="#br0" timeOffset="7780.8">18295 9395 0,'0'0'16,"0"0"-16,7 16 15,46 29-15,30 1 16,-30-23-16,-7 0 16,14 0-1,-60-23-15</inkml:trace>
  <inkml:trace contextRef="#ctx0" brushRef="#br0" timeOffset="8126.92">19724 9250 0,'0'0'0,"-8"8"16,0 0-16,-14 7 16,-31 38-1,-30 31-15,37-23 16,16-23-16,-15 8 15,-1-15-15,1-16 16,45-15 0</inkml:trace>
  <inkml:trace contextRef="#ctx0" brushRef="#br0" timeOffset="8334.92">19429 9266 0,'0'0'0,"0"0"16,7 7-16,39 16 15,22 8-15,-23-1 16,-7-7-16,0-8 16,7 1-1,0-9-15,-45-7 16</inkml:trace>
  <inkml:trace contextRef="#ctx0" brushRef="#br0" timeOffset="8637.92">20790 8663 0,'0'0'0,"-8"38"15,-15 30-15,-15-14 16,-7-8-16,-8 7 15,15-7 1,8-16-16,7-7 16,23-23-16</inkml:trace>
  <inkml:trace contextRef="#ctx0" brushRef="#br0" timeOffset="8847.93">20480 8731 0,'0'8'0,"22"22"15,54 24-15,-31-31 16,8 0 0,0-8-16,0-7 15,0-16-15,-15-7 16,-38 15-1</inkml:trace>
  <inkml:trace contextRef="#ctx0" brushRef="#br0" timeOffset="9150.92">21099 7930 0,'-7'15'0,"-46"61"15,15-22-15,0-8 16,1-1-16,-1-6 16,0-9-16,38-30 15</inkml:trace>
  <inkml:trace contextRef="#ctx0" brushRef="#br0" timeOffset="9348.99">20850 7953 0,'8'7'16,"67"39"-16,8 0 16,-22-23-16,14 7 15,-7-14-15,-37-16 16,-31 0-1</inkml:trace>
  <inkml:trace contextRef="#ctx0" brushRef="#br0" timeOffset="9705.04">21047 6724 0,'0'0'15,"0"0"-15,-16 15 16,-29 54-16,0 45 16,22-37-1,0-24-15,-7-7 16,-8 7-16,-7-7 16,15-31-16,7-7 15,23-8 1</inkml:trace>
  <inkml:trace contextRef="#ctx0" brushRef="#br0" timeOffset="9869.04">20638 6854 0,'0'0'0,"0"0"16,15 0-16,16 7 16,-1 24-16,8 15 15,15 7 1,7-7-16,16-8 15,-8-7-15,-68-31 16</inkml:trace>
  <inkml:trace contextRef="#ctx0" brushRef="#br0" timeOffset="10227.85">20532 5816 0,'0'0'0,"0"0"15,0 0-15,-7 30 16,-8 31-16,-23 8 16,-7 7-1,-23 1-15,37-39 16,9-15-16,22-23 15</inkml:trace>
  <inkml:trace contextRef="#ctx0" brushRef="#br0" timeOffset="10408.44">20170 5785 0,'0'0'16,"0"0"-16,22 23 15,54 38 1,-16-23-16,8-7 16,8-8-16,-16 0 15,-60-23 1</inkml:trace>
  <inkml:trace contextRef="#ctx0" brushRef="#br0" timeOffset="10830.21">20041 4785 0,'-7'16'0,"-9"22"15,-29 38 1,-38 77-16,38-54 16,-1-23-16,8-7 15,-22 23-15,7-39 16,23-30 0,15-23-16,7 0 15,8 0-15</inkml:trace>
  <inkml:trace contextRef="#ctx0" brushRef="#br0" timeOffset="10989.19">19640 4961 0,'0'0'0,"16"8"15,14 14-15,68 62 16,-15-30-1,-30-16-15,-53-38 16</inkml:trace>
  <inkml:trace contextRef="#ctx0" brushRef="#br0" timeOffset="11357.32">19270 4579 0,'-8'0'0,"-29"23"15,-39 99 1,31-15-16,7-15 16,0 38-16,-7-62 15,-8-30 1,30-30-16,8-16 15,15 8-15</inkml:trace>
  <inkml:trace contextRef="#ctx0" brushRef="#br0" timeOffset="11556.9">18771 4701 0,'8'16'15,"37"45"-15,0-8 16,16 8-16,-16-23 16,16 1-1,14-1-15,-37-15 16,-15-8-16,-23-15 16</inkml:trace>
  <inkml:trace contextRef="#ctx0" brushRef="#br0" timeOffset="11871.42">18469 4610 0,'0'0'0,"-8"7"16,-15 39-16,-7 46 16,7-16-1,-14-7-15,-1 15 16,-23-8-16,-7-15 15,46-46-15,22-15 16</inkml:trace>
  <inkml:trace contextRef="#ctx0" brushRef="#br0" timeOffset="12077.5">18098 4701 0,'0'0'16,"46"46"-16,14 8 15,23 7 1,0-23-16,-30-8 16,0-7-16,-7-7 15,-46-16-15</inkml:trace>
  <inkml:trace contextRef="#ctx0" brushRef="#br0" timeOffset="12436.52">17433 4686 0,'-8'8'0,"-22"53"16,-8 23-16,1 46 16,-1-1-16,0 32 15,-91-47 1,129-114-16,-15 0 16,15 0-16</inkml:trace>
  <inkml:trace contextRef="#ctx0" brushRef="#br0" timeOffset="12587.5">17244 4900 0,'15'8'16,"76"7"-16,52 8 15,16-8-15,0 0 16</inkml:trace>
  <inkml:trace contextRef="#ctx0" brushRef="#br0" timeOffset="23590.16">15792 7327 0,'0'0'15,"0"0"-15,8-8 16,0 1-16,7-9 16,0-7-1,15 1-15,31-17 16,14-6-16,1-9 16,-1 1-16,16-16 15,15 8 1,0-8-16,45-22 15,15-39-15,16 23 16,-8-7 0,45-47-16,-30 55 15,60-70-15,-82 46 16,97-38 0,-14-7-16,-92 76 15,130-62-15,-77 9 16,-44 45-1,82-46-15,-113 69 16,38 0-16,-45 0 16,-54 31-16,61-31 15,-45 31-15,-31 22 16,-14 8 0,-8 8-16,-8 0 15,-7 7-15,-8 0 16,0 1-1,-8-1-15,1 8 16,-1 0-16,-7 0 16,8-8-1,-8 8-15,0 0 16,0 0-16,0 0 16,0 0-16,0 0 15,0 0-15,0 0 16</inkml:trace>
  <inkml:trace contextRef="#ctx0" brushRef="#br1" timeOffset="28093.68">16866 5427 0,'0'7'0,"8"31"16,14 8-16,16 15 15,7-7 1,23 22-16,-15 38 15,-22-37-15,-1 7 16,-8 7-16,16 39 16,-7-46-1,21 15-15,24 61 16,-31-68-16,1 0 16,-1 98-1,-15-98-15,-7 84 16,22-39-16,-14-15 15,22 99 1,-16-137-16,24 100 16,-39-78-16,16 16 15,-7 23-15,-9-7 16,-7-24 0,8 62-16,-8-92 15,23 23-15,22 76 16,-22-99-16,23 46 15,-8 22 1,-31-83-16,1-8 16,0 46-16,7 0 15,0-39 1,0-22-16,1-8 16,-1 23-16,8 8 15,-1 0-15,-14-16 16,0-7-1,-16-23-15,1-8 16,-1 8-16,1-8 16,0 1-1,-1-1-15,-7-8 16,8 1-16,-8 0 16,0-1-16,7 1 15,-7-8 1,0 0-16,0 8 15,0-8-15,0 0 16,0 0 0,0 0-16,0 0 15,0 0-15,0 7 16,0-7 0,0 0-16,0 0 15,0 0-15,0 0 16,0 0-16</inkml:trace>
  <inkml:trace contextRef="#ctx0" brushRef="#br2" timeOffset="32163.25">17607 9868 0,'7'-7'15,"16"-16"-15,15-15 16,37-31-16,24-23 15,-9-7 1,1 8-16,60-24 16,-30 8-16,23-30 15,-8 22-15,8-22 16,14 15 0,24-15-16,-8-24 15,-46 54 1,114-99-16,-98 92 15,67-46-15,-82 15 16,90 0-16,-45-16 16,8 24-1,-54 15-15,114-77 16,-136 115-16,113-76 16,-128 61-16,7 7 15,106-76 1,-128 77-16,14 7 15,39 0-15,-46-8 16,-22 1 0,-16 30-16,8 15 15,23-7-15,-8 14 16,-16-6-16,-14-9 16,-15 31-1,0-23-15,-1 8 16,-7 15-16,1 8 15,-9 8 1,1-1-16,-1 0 16,1 1-16,-1-1 15,1 0-15,-1 8 16,-7 0 0,8-7-16,-8 7 15,8 0-15,-1 0 16,-7 0-1,8 0-15,-1 0 16,1 0-16,-1 0 16,8 0-16,1 0 15,-1 0 1,-8 0-16,1 0 16,-1 0-16,1 0 15,0 0 1,-1 0-16,1 0 15,-8 0-15,0 0 16,0 0-16,0 0 16,0 0-1,0 0-15,0 0 16</inkml:trace>
  <inkml:trace contextRef="#ctx0" brushRef="#br2" timeOffset="52682.65">18136 4701 0,'0'0'0,"0"0"15,0 0 1,0 8-16,0-8 16,-8 15-16,1 16 15,-1 15-15,8 7 16,-7-7-1,-1 0-15,1-16 16,7-7-16,-8 0 16,8-8-1,-7 1-15,-1-9 16,8 1-16,-8-1 16,8 1-1,-7 0-15,7-8 16,-8 7-16,8-7 15,-7 8-15,7-8 16,-8 0 0,1 8-16,-1-1 15,0 1-15,1-1 16,-1 1-16,8-8 16</inkml:trace>
  <inkml:trace contextRef="#ctx0" brushRef="#br2" timeOffset="53050.72">17758 4778 0,'0'0'16,"0"0"-16,0 0 15,0 0-15,0 0 16,0 0-16</inkml:trace>
  <inkml:trace contextRef="#ctx0" brushRef="#br2" timeOffset="53201.72">18106 5030 0,'0'0'0,"0"0"15,22 7-15,16 16 16,-8-8-16,16 1 16,14-1-1,-60-15-15</inkml:trace>
  <inkml:trace contextRef="#ctx0" brushRef="#br2" timeOffset="57207.82">17063 5846 0,'7'8'0,"-7"-8"16</inkml:trace>
  <inkml:trace contextRef="#ctx0" brushRef="#br2" timeOffset="58149.44">17501 6945 0,'0'0'15,"0"0"-15,0 0 16,15 0-16,15-7 16,16-1-1,-9 0-15,9-7 16,45-8-16,-91 23 16,302-137-16,-302 137 15,30-15 1,23-8-16,0 0 15,-8 0-15,-7 8 16,-15-1-16,-8 9 16,-7-1-1,-8 8-15,0 0 16,0 0-16,0-8 16,-8 1-1,-7-1-15,0 1 16,7-1-16,1 8 15,7 0-15,0 0 16,0 0 0,0 0-16,7 8 15,1-1-15,7 1 16,-8 7-16,1 0 16,0 8-1,-16 0-15,-7 0 16,-8 0-16,8-8 15,-8 1 1,1-1-16,-1 0 16,0 0-16,23-15 15</inkml:trace>
  <inkml:trace contextRef="#ctx0" brushRef="#br2" timeOffset="59771.72">19330 8411 0,'0'0'0,"0"0"15,0 0-15,-7-8 16,-1-7 0,1-8-16,-1-8 15,-7-14-15,0-24 16,-8-23-16,1 16 16,7 0-1,-16-31-15,9 15 16,14 24-16,0 22 15,1 0 1,-1 0-16,8 16 16,0 14-16,0 1 15,0 7-15,0 8 16,0 0 0,0 0-16,-7 8 15,-1 7-15,-7 16 16,0 7-1,0-15-15,0 0 16,7-8-16,1 0 16,7-7-16,0-8 15,0 0 1,0 0-16,0 0 16,0 0-16,0 0 15,7-8 1,8-7-16,0 0 15,-7 0-15,0 7 16,-1 0-16,1 1 16,-8 7-1,0 0-15,7 0 16,8 7-16,0 9 16,1-1-1,-1 0-15,-8-7 16,1-1-16,-8-7 15,0 0-15,0 0 16,0 0 0,-8 0-16,8 0 15</inkml:trace>
  <inkml:trace contextRef="#ctx0" brushRef="#br2" timeOffset="62039.78">17743 6945 0,'0'0'0,"0"0"16,15-7-16,-15 7 16,287-69-1,-287 69-15,46-15 16,-46 15-16,378-161 15,-378 161-15,0 0 16,257-106 0,-257 106-16,7 0 15,8 0-15,-15 0 16</inkml:trace>
  <inkml:trace contextRef="#ctx0" brushRef="#br2" timeOffset="62515.14">19421 8426 0,'0'0'0,"0"0"16,0 0 0,0 0-16,-15-15 15,-15-16-15,-8-38 16,0-45-16,-15-23 15,8-24 1,15-14-16,-31-54 16,23 76-16</inkml:trace>
  <inkml:trace contextRef="#ctx0" brushRef="#br2" timeOffset="62951.12">18076 6846 0,'0'0'15,"0"0"-15</inkml:trace>
  <inkml:trace contextRef="#ctx0" brushRef="#br2" timeOffset="63297.76">18469 4755 0,'0'0'0,"-8"-8"16,8 8-16</inkml:trace>
  <inkml:trace contextRef="#ctx0" brushRef="#br2" timeOffset="63540.34">18091 4411 0,'0'0'16,"0"0"-16,0 0 16,0 0-1,0 0-15,0 0 16</inkml:trace>
  <inkml:trace contextRef="#ctx0" brushRef="#br2" timeOffset="63764.98">18015 4434 0,'0'0'16,"0"0"-16,0 0 15,0 0-15,0 0 16,0 0 0,0 0-16,0 0 15,0 0-15,-8 8 16,8-8 0,0 8-16,0 7 15,0-15-15,31 221 16,-31-221-16,7 31 15,24 91 1,-9-15-16,39 22 16,7 24-16</inkml:trace>
  <inkml:trace contextRef="#ctx0" brushRef="#br2" timeOffset="63813.99">18363 5579 0,'0'0'16,"0"0"-16</inkml:trace>
  <inkml:trace contextRef="#ctx0" brushRef="#br2" timeOffset="63982.54">18181 5381 0,'0'0'0,"-68"-206"15,68 198 1,-7-7-16,7-1 16,0 1-16,0 8 15,0 7-15,7 22 16,39 108-1,7 23-15</inkml:trace>
  <inkml:trace contextRef="#ctx0" brushRef="#br2" timeOffset="70117.82">18091 4617 0,'0'0'0,"0"0"16,-15 8-1,-1 7-15,-14 1 16,0 14-16,-8 8 16,0 16-1,1 14-15,14-14 16,8-8-16,7-1 16,16-6-16,7-1 15,15 8 1,0-8-16,1 0 15,6-8-15,16 1 16,15-8-16,-68-23 16,272 7-1,-272-7-15,8-7 16,15-8-16,-1-16 16,-6 1-1,-1-1-15,-8-7 16,1 0-16,-8-8 15,-8-8 1,-7 1-16,-8-8 16,1 23-16,-16 0 15,0 7-15,-7 8 16,-23 16 0,15 14-16,7 8 15,9 16-15,-1 15 16,-8 23-16,16-24 15,15 16 1,8 0-16,7-15 16,7 0-16,1 0 15,7-8 1,0-8-16,8-7 16,14 8-16,16-8 15,-7-8-15,-1-7 16,-7-8-1,-8-16-15,0 1 16,-15-15-16,1-9 16,-1-6-1,-8 7-15,-14-8 16,-1-8-16,-7 9 16,-8-1-16,-7 0 15,0 8 1,0 7-16,-1 16 15,9 0-15,-1 7 16,0 8 0,8 8-16,-7 7 15,-1 23-15,8 0 16,0-7-16,7 7 16,0 8-1,16 0-15,0-1 16,7-6-16,15-1 15,15 0 1,-7-31-16,0-7 16,0-7-16,-8-8 15,0-16 1,-7-7-16,0-8 16,-16-7-16,-7-8 15,-7 7-15,-9 8 16,-14-7-1,-8 22-15,-15 9 16,8 14-16,7 16 16,1 22-16,-9 31 15,16-7 1,15 22-16,15-7 16,7-16-16,8-15 15,23-7 1,23-8-16,7-39 15,23-29-15,-91 45 16</inkml:trace>
  <inkml:trace contextRef="#ctx0" brushRef="#br2" timeOffset="74290.17">20245 4633 0,'-7'15'15,"-1"-7"-15,-7-1 16,-15 9-16,-8-1 16,-7 0-1,7 0-15,-23 8 16,8 0-16,8 0 16,-8 0-1,0 7-15,-38 9 16,8-9-16,23 1 15,-1-1-15,-14 1 16,-16 7 0,0-8-16,23 9 15,-7 6-15,-31 1 16,15-8 0,31-7-16,-8 7 15,0-7-15,0-1 16,-23 8-16,23 0 15,15-7 1,0 7-16,0-7 16,-30 14-16,15-22 15,22-7-15,1 6 16,-8 1 0,8-7-16,-1-1 15,-22 15-15,0 1 16,15-1-1,23-7-15,-8 16 16,8-9-16,0 8 16,0-7-1,7-1-15,0-7 16,1 0-16,-9 15 16,1 0-16,8 8 15,-1 15 1,8-15-16,7-15 15,1-1-15,-1 1 16,0 14-16,1 24 16,-1 7-1,8-15-15,0-15 16,0-15-16,8-1 16,7 9-16,0 22 15,8 23 1,-8-16-16,-7-22 15,7-8-15,0-7 16,0 14 0,8 17-16,-8 14 15,-8-15-15,1-15 16,-1-8 0,1 0-16,-1 8 15,1 0-15,0 22 16,-1-22-16,1-8 15,-1 16 1,1-9-16,-8-6 16,0 6-16,0 9 15,7 7-15,1-8 16,-1-7 0,1-8-16,0-7 15,-1-8-15,1 15 16,-1 8-1,1 7-15,7 1 16,8-9-16,-8-7 16,0-7-1,0-8-15,0-8 16,0 0-16,0 8 16,8 0-16,-8 0 15,0 8 1,0-1-16,1 1 15,-9-8-15,1 7 16,-1-7 0,1 0-16,-1 0 15,1 0-15,-1-8 16,1 0-16,0 1 16,-1-1-1,-7 0-15,8 0 16,-1 1-16,1-1 15,7 8-15,8 0 16,7 7 0,0 1-16,-7-8 15,-1-1-15,1-6 16,0-1 0,-8 0-16,0-7 15,0 0-15,0-1 16,0 1-16,1-1 15,-1 1 1,0-8-16,0 0 16,8 0-16,14 0 15,1 0 1,8-8-16,-9 1 16,-6-1-16,-1-7 15,-8 0 1,1-1-16,-8-7 15,8 1-15,0-1 16,7 0 0,15 0-16,1 0 15,-9 8-15,1-1 16,0 1-16,-8 0 16,8-8-16,0-7 15,15-9 1,7-14-16,8 7 15,-15 8-15,-23 15 16,1 0 0,-1 8-16,-7 0 15,-1-8-15,24-8 16,14-7-16,1 0 16,-9 0-1,-14 0-15,-7-1 16,-1 9-16,0-1 15,8 1 1,0 7-16,15 0 16,7-7-16,-7-9 15,-15 1 1,-8 0-16,0-8 16,8 0-16,15 8 15,7 8-15,1-8 16,-8 7-1,-8-7-15,-7 0 16,15-16-16,15-7 16,8 0-16,-31 31 15,-7-1 1,7-22-16,-15 30 16,1-15-16,37-31 15,7 0 1,-14 23-16,-16 8 15,0 8-15,-7-1 16,15-15 0,38-30-16,-8 7 15,-30 24-15,-15 14 16,7-7-16,-7 7 16,15 1-1,22-16-15,1-7 16,-23-1-16,-8 8 15,-15 8 1,1 0-16,-1 15 16,0 0-16,-7 8 15,0 0-15,-8 7 16,0 1 0,-8 7-16,1 0 15,-8 0-15,0 0 16,0 0-16,0 0 15,0 0 1,0 0-16,-15 0 16,-8 15-16,-7 15 15,-31 24 1,-44 22-16,29-15 16,23-23-16,0 1 15,-15 44 1,-53 9-16,38-23 15,7-16-15,-7-7 16,-60 30-16,52 1 16,15 14-1,-14-22-15,-39 15 16,53-38-16,-29 60 16,-54 1-16,91-61 15,7 8 1,-45 37-16,-45 31 15,91-68 1,-8 7-16,-46 30 16,-29 39-16,97-84 15,-7 7-15,16-22 16,-31 22-16,-23 16 16,15 0-1,23-24-15,8 1 16,0-15-16,-31-1 15,0 1 1,24-8-16,6 0 16,1-8-16,7-8 15,-15 1-15,-15 7 16,8-7 0,7 0-16,15-8 15,8 0-15,-1-8 16,-6 0-1,-9-7-15,-7 0 16,0 0-16,8-1 16,0-14-1,7-16-15,8 0 16,7-7-16,0 7 16,8-7-16,0-16 15,-8-30 1,-7 7-16,7 39 15,1 7-15,-24-46 16,1 1-16,15 7 16,7 30-1,-7-14-15,-8-55 16,15 40-16,8 6 16,0 1-1,0-39-15,-8 9 16,1 44-16,7 1 15,-16-53 1,1 22-16,7 31 16,1 16-16,7 6 15,-1 1-15,-6-23 16,7-15 0,0 7-16,7 23 15,8 8-15,0 8 16,-8-9-16,1-6 15,7-1 1,0-8-16,7 9 16,1 7-16,7 7 15,8 0 1,-1 9-16,9-9 16,7 1-16,-1-9 15,1-6-15,0-17 16,15 9-1,22-8-15,-22 30 16,-7 9-16,7-9 16,0 8-1,-16 8-15,54-8 16,0-15-16,-23-8 16,-15 8-16,15-8 15,45-23 1,-60 47-16,15-9 15,-7 0-15,-8 16 16,60-23 0,-7-15-16,-46 14 15,-7-14-15,38-8 16,0 23-16,-38 15 16,15-8-1,-23 8-15,8 1 16,45-9-16,-15-7 15,-22 7 1,-23 1-16,7 7 16,15-15-16,16 0 15,-23 15 1,-15 7-16,-8 9 16,0-1-16,-7 1 15,0-1-15,-8 0 16,0 1-16,0-1 15,-8 8 1,1 0-16,-8 0 16,0 0-16,0 0 15,0 0 1,0 0-16,0 0 16,0 0-16,0 0 15,0 0-15,0 0 16,0 0-1,0 0-15,0 0 16,0 0 0,0 0-16,0 0 15,0 0-15,0 0 16,0 0-16,0 0 16,0 0-16,0 0 15,0 0 1,0 0-16,0 0 15,0 0-15,0 0 16,-8 8 0,-7-1-16,-22 16 15,6 0-15,31-23 16</inkml:trace>
  <inkml:trace contextRef="#ctx0" brushRef="#br2" timeOffset="81557.11">19141 5228 0,'0'0'0,"0"0"15,0 0-15,0 0 16,0 0-16,0 0 16,0 0-1,0 0-15,-7 0 16,-1 8-16,8-8 16</inkml:trace>
  <inkml:trace contextRef="#ctx0" brushRef="#br2" timeOffset="83066.56">18824 5381 0,'0'0'0,"-8"7"16,-7 1 0,-7 7-16,-16 1 15,-8-1-15,1 0 16,7 0 0,0 1-16,1-9 15,-9 16-15,1 0 16,0 0-16,45-23 15,-250 122 1,243-122-16,-9 8 16,-6 7-16,-8 0 15,-8 8-15,0-8 16,0 1 0,0-1-16,8 0 15,0 0-15,7 1 16,0-1-1,1-7-15,-1-1 16,8 1-16,0 7 16,0 0-16,0 1 15,7-9 1,-7 8-16,7 1 16,1-1-16,-1 0 15,-7 1 1,0-1-16,0 0 15,0 0-15,0 1 16,0-1-16,-1 0 16,1-7-1,0 7-15,0 8 16,0 0-16,0 15 16,7 0-1,-7 8-15,8-23 16,-1 7-16,8 1 15,-7 15 1,7 7-16,7 31 16,1-15-16,-1-16 15,1-7-15,7 38 16,0 23 0,-7-31-16,-1-15 15,8 8-15,8 38 16,0-16-16,-8-7 15,0 8 1,0 15-16,15-8 16,0-23-16,8 23 15,15 39 1,-30-69-16,7-1 16,0 1-16,1 22 15,-1-14 1,-8-16-16,-6-8 15,-9-7-15,1 8 16,-1 14-16,1 1 16,-1-23-16,1-16 15,-8 1 1,0-1-16,0 1 16,0 7-16,0 8 15,0 0 1,0-1-16,0-7 15,0-7-15,7-8 16,-7-8-16,8 0 16,0 1-1,-1-1-15,1-7 16,7-1-16,8 9 16,7-9-1,-8 8-15,9-7 16,-1 0-16,-7-1 15,-1 1 1,1-8-16,7 0 16,16 0-16,6-8 15,-14 1-15,-7-1 16,-1 0 0,0-7-16,0 0 15,0-8-15,-7 0 16,15-23-1,7-7-15,8 7 16,0 8-16,-7 15 16,-1-8-16,0 1 15,-15-1 1,23-14-16,15-24 16,0 8-16,-22 23 15,-1 7 1,8-7-16,-8 8 15,-7 7-15,38-23 16,15-15-16,-31 7 16,-7 9-1,0-1-15,7 8 16,16-1-16,7-14 16,-22 0-16,-8-24 15,-8 31 1,0-7-16,31 7 15,7-7-15,-15-8 16,-23 0 0,23-16-16,16 16 15,-31 31-15,-1-8 16,-6 15-16,-8-8 16,-38 31-1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59:13.591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11007 6587 0,'0'0'0,"0"0"0,0 0 15</inkml:trace>
  <inkml:trace contextRef="#ctx0" brushRef="#br0" timeOffset="141">10909 6846 0,'0'0'0,"0"0"16,0 0 0,0 0-16,0 0 15,0 0-15,0 0 16,7-8-16,16 1 15,-23 7 1</inkml:trace>
  <inkml:trace contextRef="#ctx0" brushRef="#br0" timeOffset="233">11151 6678 0,'0'0'0,"15"-7"16,8-9-16,-1-7 16,16-7-16,15-1 15,-53 31-15</inkml:trace>
  <inkml:trace contextRef="#ctx0" brushRef="#br0" timeOffset="614">11589 6342 0,'0'0'16,"15"-15"-16,16 0 16,6-8-16,1 0 15,-8 8 1,-7 0-16,0-1 16,-1 1-16,1 0 15,0-1-15,-1 1 16,1 0-1,-8 7-15,0 1 16,1-1-16,-9 0 16,1 1-16,-1-1 15,1 8 1,-8 0-16,0 0 16,0 0-16,0 0 15,0 0 1,0 0-16,0 0 15,0 0-15,0 0 16,0 0-16,0 0 16,0 0-1,0 0-15,0 0 16,0 0-16,0 0 16,0 0-1,0 0-15,0 0 16</inkml:trace>
  <inkml:trace contextRef="#ctx0" brushRef="#br0" timeOffset="6609.44">10886 6373 0,'0'0'0,"0"0"15,0 0-15,0 0 16,0 0-1,0 0-15,0 8 16,0 7-16,0 0 16,0 0-16,0 1 15,-7 6 1,-1 1-16,8 8 16,0-1-16,0 9 15,0-9 1,0 8-16,0-15 15,0 0-15,0 0 16,0-8-16,0-7 16,0 0-1,0-1-15,0-7 16,0 0-16,0 0 16,0 0-1,0 0-15,0 0 16,0 0-16,0 0 15,0 0-15,0 0 16,8 0 0,14-7-16,8-9 15,8-7-15,0-7 16,0-8-16,0 15 16,-8-8-1,8 1-15,-16 7 16,9 8-16,-1-8 15,8 0 1,-38 23-16,174-122 16,-174 122-16,0 0 15,7-8-15,1 0 16,7-7 0,0 0-16,-8 7 15,-7 8-15</inkml:trace>
  <inkml:trace contextRef="#ctx0" brushRef="#br0" timeOffset="39811.18">14469 7388 0,'0'0'0,"0"0"16,0 0-1,0 0-15,-7-8 16,-1 1-16,-7-1 15,0 0-15,0 1 16,0-1 0,0 1-16,0 7 15,-8-8-15,0 0 16,1 1 0,-1-1-16,0 0 15,8 1-15,0-1 16,0 0-1,0 8-15,-8-7 16,0-1-16,1 8 16,-1 0-16,0 0 15,1-7 1,-9 7-16,-6 0 16,-1 0-16,0 0 15,0 0 1,16 0-16,-1 7 15,0 1-15,-7-1 16,0 1-16,0 7 16,-1 1-1,-7 7-15,-7-1 16,7 1-16,8 0 16,0-7-16,7-1 15,0 0 1,1 8-16,-1 0 15,0 0 1,1-8-16,-1 0 16,0 1-16,1-1 15,7 8-15,-1 0 16,1 7 0,0 1-16,8-1 15,-8-7-15,7 0 16,0 0-16,1 0 15,-1 0 1,1-8-16,7 0 16,0 8-16,0 0 15,0 0 1,7 7-16,1 9 16,-1-9-16,1 1 15,0-8 1,-1-1-16,1 9 15,-1-1-15,1-7 16,7 0-16,-8-7 16,9 6-1,-9-6-15,8 7 16,8 7-16,15 8 16,-8-7-1,0-1-15,0-7 16,-7-8-16,7 1 15,-7-9-15,0 9 16,-1-1 0,1 0-16,0 0 15,7-7-15,15 0 16,1-1-16,-8 1 16,7 0-1,-7-8-15,7 0 16,-7 0-16,7 7 15,8-7 1,-7 0-16,-9 0 16,1 0-16,0-7 15,-8-1-15,0 0 16,-7 1 0,7 7-16,31-16 15,14-6-15,-22-1 16,-7 0-16,-16-8 15,-7 8 1,-1 0-16,1 1 16,0-1-16,-1 0 15,1 7 1,-8 1-16,0 0 16,0 0-16,0 7 15,1-7-15,-1-8 16,0-8-1,0 1-15,0-8 16,-7-8-16,-1 8 16,1 7-1,-1 8-15,-7 8 16,0 0-16,0 0 16,0-1-1,0-7-15,0-15 16,-7-15-16,-1 7 15,1 0-15,-1 8 16,0 7 0,1 9-16,-1 6 15,1 1-15,-1 0 16,-7-8-16,0 0 16,0 0-1,0 8-15,0-8 16,-8 0-16,-7-7 15,-38-16 1,-23 0-16,38 23 16,-15 0-16,-45 23 15,113 0-15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2:00:33.450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19482 5427 0,'0'0'0,"0"0"0,0 0 0,0 0 16,0 0-16,0 0 15,0 0-15,0 0 16,0 0 0,0 0-16,0 0 15,0 0-15,0 0 16,0 0-16,0 0 16,-8 7-1,1 1-15,7 7 16,0 0-16,-8 8 15,8 0-15,0 0 16,0-8 0,0 8-16,0-8 15,0 1-15,0 7 16,0-8 0,0 8-16,0 0 15,0 7-15,0 8 16,8 8-1,-1 0-15,1 0 16,-1-16-16,1-7 16,7 0-16,0 0 15,8 0 1,-1 0-16,1 7 16,7 24-16,-7-16 15,-8-15 1,0 7-16,-7 1 15,7-8-15,0 0 16,0 7-16,0-7 16,0-8-1,8 8-15,7-8 16,8 1-16,7 7 16,-7 7-16,0-7 15,-15-8 1,-1 1-16,-6-1 15,-1-8-15,0 9 16,0-9 0,0 9-16,15-9 15,16 8-15,-1-7 16,0 0 0,-7-8-16,-15 0 15,-1 0-15,-6 0 16,-1 0-16,-8 0 15,1 0 1,-1 0-16,1 0 16,-8 0-16,0 0 15,0 0 1,0 0-16,0 0 16,0 0-16,8-8 15,-8 8-15</inkml:trace>
  <inkml:trace contextRef="#ctx0" brushRef="#br0" timeOffset="1438.59">19550 5449 0,'0'0'0,"0"0"15,0 0-15,0 0 16,0 0 0,0 0-16,0 0 15,0 0-15,0 0 16,0 0-1,0 0-15,0 0 16,0 0-16,0 0 16,0 0-1,0 0-15,0 0 16,0 0-16,0 0 16,0 0-16,0 0 15,0 0 1,0 0-16,0 0 15,-8 0-15,-7 8 16,0 0 0,0 7-16,0 15 15,-8 9-15,0-1 16,1 0-16,-1 0 16,0-15-1,1 0-15,6-8 16,9 0-16,-1-7 15,1 0-15,7-8 16,0 0 0,0 0-16,0 0 15,0 0-15,0 0 16,0 0 0,7-8-16,1-15 15,7-7-15,0-1 16,-7-7-16,7-8 15,0 8 1,-8 7-16,1 9 16,0-1-16,-1 7 15,1 1-15,-1 0 16,1 7 0,-8 1-16,0-1 15,0 8-15,0 0 16,0-8-1,0 8-15,0 0 16,0 0-16,0 0 16,0 0-1,0 0-15,7 0 16,1 0-16,7 0 16,8 8-16,-1 7 15,1 1 1,0-1-16,-1 0 15,1 0-15,-8 1 16,0-9 0,1 8-16,-9-7 15,1 0-15,-1-1 16,1 1-16,-8-8 16,0 0-1,0 8-15,0-1 16,0 1-16,0 0 15,-15 7 1,-31 8-16,8-8 16,8-7-16,0 7 15,7-8-15,1 1 16,7 0 0,-1-1-16,9 1 15,-1-8-15,8 0 16,0 0-16,0 0 15,0 0 1,0 0-16,0 0 16,0 0-16</inkml:trace>
  <inkml:trace contextRef="#ctx0" brushRef="#br0" timeOffset="5816.67">6872 12005 0,'0'0'0,"0"0"15,0 0-15,0 0 16,15-15 0,15 0-16,-30 15 15</inkml:trace>
  <inkml:trace contextRef="#ctx0" brushRef="#br0" timeOffset="7220.49">7567 11723 0,'0'0'0,"15"0"16,16 0 0,29-8-16,8 1 15,-7-1-15,-16 1 16,38-1-16,16 0 16,-16 1-1,-8 7-15,8 0 16,1 0-16,-1 7 15,-23-7-15,-7 8 16,38 0 0,-8-8-16,-15 0 15,0-8-15,38 8 16,-23 0 0,0 0-16,-15 0 15,0 0-15,38-8 16,-15 8-16,-23 0 15,15 0 1,15-7-16,-14 7 16,-16 0-16,-8 0 15,8 0-15,30 0 16,-14-8 0,-16 8-16,0-8 15,37-7-15,-29 0 16,-8 7-1,-15 1-15,0-1 16,23 0-16,7 1 16,-8 7-16,-7-8 15,-7 0 1,14 1-16,1-1 16,-8 8-16,0 0 15,0-7 1,15-1-16,0 0 15,-7 8-15,0 0 16,7 0-16,7 0 16,-21 8-1,6-8-15,-7 0 16,8 0-16,30 0 16,-23 8-16,-8-8 15,16-8 1,0 0-16,-23 16 15,0-8-15,0-8 16,7 1-16,31 14 16,-23 1-1,-14-8-15,6-8 16,23 1-16,-30 14 16,-7 1-1,-8-8-15,0-8 16,30 1-16,0 7 15,-7 7-15,-16-7 16,-7-7 0,38 7-16,-16 0 15,-22 0-15,-7 7 16,-1-7 0,0-7-16,-7-1 15,23 8-15,7 0 16,-23 0-1,0 0-15,1 0 16,-8 0-16,-8 0 16,0 0-16,0 0 15,1 0 1,-9-8-16,-7 8 16,-7 0-16,-1 0 15,-7 0 1,0 0-16,0 0 15,0 0-15,-7-7 16,-16-1-16,-7 0 16,-8 1-1,-15-1-15,0 1 16,0 7-16,16 0 16,14-8-1,8 8-15,0-8 16,7 8-16,1 0 15,-1 0-15,8 0 16,0 0 0,0 0-16,0 0 15,0 0-15,0 0 16,0 0-16,0 0 16,0 0-1,0 8-15,-15 15 16,0 0-16,0 0 15,0-8 1,7-7-16,0-1 16,1 1-16,7-8 15,-8-8-15,-7-38 16,15 46 0</inkml:trace>
  <inkml:trace contextRef="#ctx0" brushRef="#br0" timeOffset="13549.14">17932 8769 0,'0'0'0,"0"0"15,0 0-15,0 0 16,0 0-16,0 0 16,0 0-1,0 0-15,0 0 16,0 8-16,0 0 15,0 15-15,0-1 16,0 9 0,0 7-16,0 0 15,0 0-15,-8 16 16,1 7 0,-1-8-16,1-14 15,-8-1-15,7-8 16,0-7-16,1 0 15,-1-8 1,1 1-16,-1 6 16,1-6-16,-1-1 15,0 0-15,8-7 16,0-8 0,0 0-16,0 0 15,0 0-15,0 0 16,0 0-1,0 0-15,0 0 16,8 0-16,0 0 16,-1 0-16,1 0 15,-1 0 1,8 0-16,1 0 16,-1-8-16,0 1 15,0-1 1,8 8-16,14 0 15,9 0-15,7 0 16,-16 8-16,1-1 16,-15 1-1,0 0-15,-8-1 16,0-7 0,0 0-16,-7 0 15,-1 0-15,1 0 16,-1 0-16,1 0 15,-1 0-15,-7 0 16,0 0 0</inkml:trace>
  <inkml:trace contextRef="#ctx0" brushRef="#br0" timeOffset="14394.35">17947 8525 0,'0'0'15,"0"0"-15,0 0 16,8-7-16,-1-9 15,1-7-15,-1-7 16,1 7 0,7-8-16,0 9 15,0-1-15,0 7 16,8 1 0,-8 0-16,0 7 15,0 1-15,0-1 16,-7 8-16,0 0 15,-1 0 1,1 0-16,-1 0 16,1 0-16,7 0 15,0 0 1,0 8-16,0 7 16,0 0-16,1 8 15,-1 8-15,-8-16 16,1 15-1,-1-7-15,1-8 16,-1 1-16,1-1 16,0-7-1,-1-1-15,1 1 16,-8-8-16,0 0 16,7 8-16,-7-8 15,8 7 1,7 8-16,-15-15 15</inkml:trace>
  <inkml:trace contextRef="#ctx0" brushRef="#br0" timeOffset="29246.45">14606 3671 0,'0'0'0,"0"0"15,0 0 1,0 0-16,0 0 16,0 0-16,0 0 15,-8-8 1,0 1-16,1-1 16,-1 1-16,1-1 15,-1 0 1,1 1-16,-8-1 15,7 0-15,0 1 16,1-1 0,-1 1-16,-7-9 15,0 9-15,0-1 16,0 0-16,0 1 16,0-1-1,15 8-15</inkml:trace>
  <inkml:trace contextRef="#ctx0" brushRef="#br0" timeOffset="30527.35">14212 3496 0,'0'0'15,"0"0"-15,0 0 16,0 0-16,-15 0 16,0 7-1,0 1-15,0-1 16,0 1-16,0 0 15,-8-1 1,0 1-16,1 0 16,-1-1-16,0 1 15,1 0-15,-1-1 16,0 8 0,-7 8-16,0 0 15,0 0-15,-1 0 16,9-8-1,7 1-15,-1-1 16,9 0-16,-1 0 16,1 1-1,-1 6-15,1 1 16,-1 0-16,1 0 16,-1 0-16,8 8 15,0 7 1,0 0-16,0 0 15,0-7-15,0-1 16,8 1 0,-1-8-16,1-1 15,-1 1-15,1-7 16,7 7-16,0-1 16,0 1-1,8 8-15,-1-1 16,1-7-16,0 8 15,-8-8-15,0-8 16,0 0 0,-7 0-16,7 1 15,0-1-15,0-7 16,0-1 0,0 1-16,0 7 15,1-7-15,-1-1 16,15 1-1,-7 0-15,-1-1 16,1 1-16,0-8 16,7 0-16,0 0 15,8 0 1,-15 0-16,-1 0 16,1 0-16,15 0 15,7-8-15,0 1 16,-7-1-1,-7 0-15,-1-7 16,-8 0-16,1-8 16,0 0-1,-8 0-15,0-7 16,8 7-16,-1 0 16,-6 0-16,-1 8 15,0-1 1,-8 9-16,1-8 15,-1-1-15,1 1 16,0 7 0,-1-14-16,1-1 15,-1-16-15,-7-6 16,8 6-16,-8 1 16,0 8-1,7 7-15,-7 8 16,0-1-16,0 9 15,0-1 1,0-7-16,0 0 16,-7 7-16,-1-7 15,1-1-15,-1-6 16,1-1 0,-9 0-16,9 7 15,-8-6-15,0-9 16,0 1-1,-1 7-15,1 0 16,0 0-16,-8 0 16,-7 0-16,-8 8 15,-7 0 1,15 7-16,-8 0 16,-7 1-16,7-1 15,0 0-15,-15 1 16,-22-1-1,75 8-15</inkml:trace>
  <inkml:trace contextRef="#ctx0" brushRef="#br0" timeOffset="45535.73">14492 6472 0,'0'0'16,"0"0"-16,0 0 16,0 0-16,0 0 15,0 0-15,0 0 16,0-8 0,0 1-16,0-1 15,0 1-15,0-1 16,0-7-1,-7 7-15,-1-7 16,0 0-16,1-1 16,-1 1-16,1 0 15,-1 7 1,1 0-16,-1 1 16,-7-1-16,0 1 15,0-1 1,-8-7-16,8-1 15,-8 9-15,8-1 16,-8 1-16,8-1 16,0 0-1,0 8-15,0 0 16,0 0 0,-8 0-16,8 0 15,-8 0-15,1 8 16,-1 0-16,0-1 15,-7 1-15,0-1 16,7 1 0,-7 7-16,7 1 15,1-1-15,-1 0 16,8-15 0,-8 15-16,8 1 15,0-1-15,0 0 16,7-7-16,-7 7 15,0 0 1,7 1-16,1-1 16,-1 0-16,1-7 15,-8 7 1,0 8-16,-1 7 16,9 1-16,-8 7 15,0 0-15,-1 0 16,1-7-1,8 0-15,-1-9 16,1 9-16,7 7 16,-8 8-1,1 0-15,-1-1 16,0-6-16,1-9 16,-1 1-16,8 7 15,0-15 1,8 7-16,-1 16 15,1 0-15,0-8 16,-8 0 0,0-7-16,0-1 15,0-7-15,0 0 16,0 0-16,0 0 16,0-8-1,7 0-15,1 8 16,-1 0-16,1 8 15,-1-8-15,1 7 16,-1-7 0,1 0-16,0 0 15,-1-8 1,8 8-16,-7-8 16,7 0-16,0 1 15,0-9-15,8 9 16,0-9-16,-1 1 15,1 7 1,7-7-16,-7-1 16,7 1-16,-7 0 15,7-1 1,8 1-16,-8-8 16,8 0-16,0 8 15,-1-8 1,-6 7-16,-9-7 15,1 8-15,7-8 16,0 0-16,1-8 16,-1 1-1,0-1-15,8 8 16,0-8-16,-8 1 16,0-1-1,8 0-15,0 1 16,-8-8-16,0 7 15,-7-7-15,0-1 16,7-7 0,0-7-16,8-1 15,0-7-15,-8 0 16,-7 15-16,-8 0 16,0 8-1,0 0-15,-7 0 16,7-8-16,0 0 15,0 0 1,0-15-16,0 0 16,0-24-16,-7 17 15,-8 22 1,0 0-16,0 0 16,0 0-16,0 0 15,0 0-15,0 0 16,0-7-1,-8-16-15,1 0 16,-1 0-16,1 8 16,-8 8-16,-1 7 15,1 8 1,0-8-16,-7 0 16,-9 0-16,1 0 15,7 0 1,1-7-16,-1-16 15,8 8-15,0 7 16,0 1-16,-8 7 16,8 0-1,-8 0-15,0 8 16,1-1-16,-16 1 16,8 0-1,0 0-15,-1-1 16,9 1-16,-1 0 15,0 0-15,1-1 16,6 9 0,-14-1-16,8 0 15,-24 1-15,-22 7 16,15 0 0,15 0-16,-7 7 15,-31 16-15,-37 15 16,22 8-16,-30 31 15,121-77 1</inkml:trace>
  <inkml:trace contextRef="#ctx0" brushRef="#br0" timeOffset="52095.3">12254 4297 0,'0'0'0,"0"0"16,8 15-1,7 23-15,8 23 16,7 8-16,0 0 16,16 15-16,14 23 15,-14-16 1,-9-22-16,1 0 16,15 45-16,-8-15 15,-7-30 1,30 38-16,-15 7 15,-15-30-15,-8-15 16,-7-8 0,-8 8-16,-7-16 15,-8-15-15,0-15 16,0 0-16,0-8 16,0-7-1,0 0-15,0-8 16,0 0-16,0 0 15,0 0-15,-8-16 16,-7-14 0,-15-8-16,7-1 15,0 9-15,8 7 16,8 8 0,-1 7-16,0 1 15,8 7-15,0 0 16,0 0-16,0 0 15,8 7 1,0 1-16,-1-1 16,1 1-16,-1-8 15,1 8-15,-1-8 16,-7 0 0</inkml:trace>
  <inkml:trace contextRef="#ctx0" brushRef="#br0" timeOffset="53099.88">11514 5610 0,'0'0'0,"7"7"15,8 9-15,31 14 16,44 16-16,24 15 16,-24 15-1,39 46-15,0-22 16,-31-9-16,-98-91 16</inkml:trace>
  <inkml:trace contextRef="#ctx0" brushRef="#br0" timeOffset="53389.88">12731 6503 0,'7'7'0,"31"24"15,7-1-15,-14 1 16,-9-8-16,-7-8 16,1-7-1,-9-1-15,-7-7 16,0 0-16,0 0 16,-15-15-1,-30-31-15,-8-7 16,23 15-16,-1 7 15,16 16 1,8 7-16,-1 1 16,8 7-16,0 0 15,0 7-15,15 31 16,23 16 0,0-8-16,-8-16 15,-7-7-15,-1-8 16,-22-15-16</inkml:trace>
  <inkml:trace contextRef="#ctx0" brushRef="#br0" timeOffset="53966.91">11967 8105 0,'8'-7'15,"-8"7"-15,302-145 16,-302 145-16</inkml:trace>
  <inkml:trace contextRef="#ctx0" brushRef="#br0" timeOffset="54193.61">12693 7625 0,'0'-8'16,"0"8"-16,242-206 15,-235 198-15,1-7 16,7 0 0,-7-1-16,-1 9 15,1-1-15,-8 8 16,0 0-16,0 0 16,-8 8-1,-22 22-15,-8 1 16,8-8-16,0-8 15,15 0 1,-1-7-16,9 0 16,7-8-16,0 0 15</inkml:trace>
  <inkml:trace contextRef="#ctx0" brushRef="#br0" timeOffset="77469.02">8694 3984 0,'0'0'0,"0"0"15,0 0-15,0 0 16,0 0 0,0 0-16,0 0 15,0 0-15,0 0 16,0 0-16</inkml:trace>
  <inkml:trace contextRef="#ctx0" brushRef="#br0" timeOffset="78106.53">9079 5495 0,'0'0'16,"0"0"-16</inkml:trace>
  <inkml:trace contextRef="#ctx0" brushRef="#br0" timeOffset="82566.13">6554 11990 0,'0'0'16,"0"0"-1,0 0-15,8 0 16,7-7-16,0-1 16,-15 8-16</inkml:trace>
  <inkml:trace contextRef="#ctx0" brushRef="#br0" timeOffset="82651.13">6947 11868 0,'0'0'15,"0"0"-15</inkml:trace>
  <inkml:trace contextRef="#ctx0" brushRef="#br0" timeOffset="82707.13">7273 11883 0,'0'0'0,"0"0"16</inkml:trace>
  <inkml:trace contextRef="#ctx0" brushRef="#br0" timeOffset="82815.13">7688 11914 0,'0'0'15,"250"15"1,-243-15-16,-7 0 15,378-23-15,-363 23 16,-15 0-16,356-38 16,-356 38-1</inkml:trace>
  <inkml:trace contextRef="#ctx0" brushRef="#br0" timeOffset="86356.63">10342 11723 0,'53'8'16,"98"-16"-16,-7 0 16,67-7-1,-22 8-15,0-9 16,-30 32-16,75-24 16,-52 0-16,29 1 15,-22-1 1,53-15-16,-75 0 15,29 8-15,-37 0 16,234-23 0,-393 38-16,325-16 15,-325 16-15,310 0 16,-287-7-16,-23 7 16,355-23-1,-340 23-15,-15 0 16,333-23-16,-310 23 15,29-8 1,17 1-16,-9-9 16,8 9-16,0-1 15,8-7-15,-16 0 16,-14-1 0,-1 9-16,-7-9 15,-8 9-15,0-1 16,-7 0-16,-8 1 15,0-1 1,-7 8-16,-8 0 16,0 0-16,0 0 15,0 0 1,0 0-16,0 0 16,0 0-16,0 0 15,0 0-15,0 0 16,0 0-1,0 0-15,0 0 16,0 0-16,0 0 16,0 0-1,0 0-15,0 0 16,0 0-16,0 0 16,0 0-16,0 0 15,0 0 1,0 0-16,0 0 15,0 0-15,-8 8 16,8-8 0,0 0-16,0 0 15,0 0-15,-7 7 16,7-7-16,0 0 16,0 0-1,0 0-15,0 0 16,0 0-16,0 0 15,0 0 1,0 0-16,0 0 16,0 0-16,0 0 15,0 0-15,0 0 16,0 0 0,0 0-16,0 0 15,0 0-15,-8 0 16,8 0-1,0 0-15,0 0 16,0 0-16,0 0 16,0 0-16,0 0 15,0 0 1,0 0-16,0 0 16,0 0-16,0 0 15,0 0 1,0 0-16,0 0 15,0 0-15,0 0 16,0 0-16,0 0 16,0 0-1,0 0-15,0 0 16,0 0-16,0 0 16,0 0-1,0 0-15,0 0 16,0 0-16,0 0 15,0 0-15,0 0 16,0 0 0,0 0-16,0 0 15,0 0-15,0 0 16,0 0 0,0 0-16,0 0 15,0 0-15,0 0 16,0 0-1,0 0-15,0 0 16,0 0-16,0 0 16,0 0-16,0 0 15,0 0 1,0 0-16,0 0 16,0 0-16,0 0 15,0 0-15,0 0 16,0 0-1,0 0-15,0 0 16,0 0-16,0 0 16,0 0-16,0 0 15,0 0 1,0 0-16,0 0 16,0 0-16,0 0 15,0 0 1,0 0-16,0 0 15,0 0-15,0 0 16,0 0 0,0 0-16,0 0 15,0 0-15,0 0 16,0 0-16,0 0 16,0 0-1,0 0-15,0 0 16,0 0-16,0 0 15,0 0 1,0 0-16,0 0 16,-8 0-16,8 0 15,0 0-15,0 0 16,0 0 0,0 0-16,0 0 15,0 0-15,0 0 16,0 0-1,0 0-15,0 0 16,0 0-16,0 0 16,0 0-16,0 0 15,0 0 1,0 0-16,0 0 16,0 0-16,-7 0 15,-1 0 1,1-7-16,7 7 15,0 0-15,0 0 16,-8-8-16,8 8 16,-7-7-1,7 7-15,-8-8 16,8 8-16,0 0 16,-8-8-1,1 1-15,-1-1 16,1 0-16,-1 1 15,-7-1-15,0 1 16,-8-1 0,-7 0-16,0 1 15,0-9-15,-1 1 16,9 7-16,-1 1 16,0-1-1,-14 1-15,-1-1 16,0 0-16,-53-7 15,16 0 1,-31-1-16,-30 16 16,45-7-16,0-1 15,16 16 1,-39-8-16,16-8 16,22 1-16,-22 7 15,-38 0-15,60-8 16,1 0-1,-84 8-15,38-23 16,0 23-16,-83 0 16,113-7-1,-22 14-15,-53-14 16,67 14-16,-112 9 16,105-24-16,-53 16 15,-7-16 1,22 31-16,-45-8 15,38 0-15,-46 1 16,31-9-16,-23 9 16,38-9-1,-68 9-15,67-1 16,-89 8-16,97-8 16,-98 0-16,98 8 15,-60 0 1,23 8-16,-38-16 15,-69 8-15,160 0 16,-137 0 0,84 7-16,22-7 15,-211 15-15,370-38 16,-378 38 0,355-30-16,-53 0 15,-37-8-15,-16 7 16,24-7-16,-16 0 15,22 0 1,24 8-16,7-8 16,0 0-16,7 0 15,-7 0-15,15 7 16,8-7 0,15 0-16,7 0 15,0 0-15,1 8 16,6-8-16,1 0 15,0 0 1,8 0-16,-1 0 16,0 0-16,1 0 15,7 0 1,0 0-16,-8 0 16,8 0-16,0 0 15,0 0-15,0 0 16,0 0-1,-7 8-15,7-8 16,0 0-16,0 0 16,0 0-1,0 0-15,0 0 16,0 0-16,0 0 16,7 7-16,8 1 15,31 0 1,22-1-16,7-7 15,-14 0-15,7 0 16,38-7-16,22-1 16,-37 0-1,68-7-15,-23 15 16,-8-15-16,54 0 16,-23-1-1,30 9-15,-16-1 16,-14 0-16,249-7 15,-408 15-15,401-46 16,-310 31 0,143-15-16,-52 14 15,67-14-15,16 22 16,-84 16-16,91-8 16,0-8-1,-83-7-15,114-8 16,-39-8-16,1-7 15,-38 23 1,45 7-16,-38-7 16,16 0-16,-16 22 15,8-14-15,8-1 16,-46 16 0,7-8-16,24 0 15,-1 0-15,-83-8 16,46 1-16,-31-1 15,0 0 1,-45 8-16,-7 0 16,14 0-16,-14-7 15,-24-1 1,16 0-16,-30 8 16,-76 0-16</inkml:trace>
  <inkml:trace contextRef="#ctx0" brushRef="#br0" timeOffset="90052.35">15845 11135 0,'0'0'0,"0"0"16,0 0-16,0 0 16,0 0-1,0 0-15,0 0 16,0 0-16,0 0 16,0 0-16,0 0 15,0 0 1,0 0-16,0 0 15,0 0-15,0 0 16,0 0 0,0 0-16,0 0 15,0 0-15,0 0 16,0 0-16,0 0 16,0 0-1,0 0-15,0 0 16,0 0-16,0 0 15,0 0 1,0 0-16,0 0 16,0 0-16,0 0 15,0 0-15,0 0 16,0 0 0,0 0-16,0 0 15,0 0-15,0 0 16,0 0-1,0 0-15,0 0 16,0 0-16,0 0 16,-7-7-16,-1-1 15,-7 0 1,0 1-16,0 7 16,-8 0-16,-22 0 15,-23-8 1,7 1-16,8-1 15,8 0-15,0 1 16,-23-1-16,-31 8 16,31-8-1,23 1-15,0-8 16,-1 7-16,-60-7 16,8 7-1,38 0-15,7 1 16,-53-9-16,-15 1 15,45 8-15,16-1 16,-99-7 0,46 7-16,45 8 15,-99-8-15,54 8 16,45 8 0,-38 0-16,-68 7 15,91-15-15,-136 15 16,113-7-16,15-8 15,-113 38 1,106-38-16,-144 31 16,129-31-16,-99 22 15,68-14 1,-60 23-16,61-31 16,-46 15-16,0-8 15,-53 1-15,75 0 16,-67 15-1,37-16-15,-22 16 16,-30-23-16,67 15 16,-90 8-16,98 0 15,-60 0 1,-38 8-16,83-1 16,-53-7-16,-8 0 15,99-15 1,-91 7-16,61 8 15,-16-16-15,8 16 16,-15-7-16,-15 6 16,60-6-1,-166 30-15,280-39 16,-99 1-16,-7 22 16,45 8-1,-22-7-15,-1-8 16,46 0-16,-15 0 15,-16 0-15,46-16 16,8 1 0,-1 0-16,8-1 15,8 8-15,0-7 16,-8 0-16,15-1 16,8 1-1,-1 0-15,1-1 16,7 1-16,1-8 15,7 7 1,-1-7-16,1 8 16,8-8-16,-1 0 15,1 0-15,-1 0 16,8 0 0,0 0-16,0 0 15,0 0-15,0 0 16,0 0-16,0 0 15,0 0 1,0 0-16,0 0 16,0 0-16,0 0 15,0 0-15,0 0 16,0 0 0,0 0-16,0 0 15,-7 0-15,7 0 16,0 0-1,0 0-15,0 0 16,0 0-16,0 0 16,0 0-1,0 0-15,0 0 16,0 0-16,0 0 16,0 0-16,0 0 15,0 0 1,0 0-16,0 0 15,0 0-15,0 0 16,0 0-16,0 0 16,0 0-1,0 0-15,0 0 16,7 8-16,8-8 16,8 7-16,22 1 15,8 0 1,0-1-16,0 1 15,0 0-15,30-8 16,31 7 0,-24 1-16,-7-1 15,61 1-15,-38 0 16,-8-16-16,76 0 16,-30 1-1,60-16-15,-30 8 16,22-16-16,54 1 15,-16-9-15,8-14 16,-8 0 0,46-1-16,-61 8 15,76 1-15,-45 6 16,44 1 0,-29 0-16,-38 8 15,60-9-15,8 16 16,-31 1-16,24-17 15,-77 1 1,130 15-16,-77 0 16,-14 1-16,75-1 15,-83 15 1,53-7-16,-46 7 16,-22 0-16,68 1 15,-61-1-15,-30 1 16,91-1-1,-61 0-15,-60 1 16,91-9-16,-91 24 16,7-23-16,-37 22 15,52-14 1,-75 14-16,46 9 16,-62-24-16,-14 8 15,-8 8 1,23-8-16,-30-8 15,-23 8-15,-16 0 16,1 0-16,-8 0 16,-7 0-1,0 0-15,-1 0 16,-6 0-16,-1 0 16,-8 0-1,1 0-15,-1 0 16,1 0-16,-1 8 15,-7-8-15,0 0 16,0 0 0,0 0-16,8 7 15,-8-7-15,8 0 16,-8 0 0,0 0-16,0 0 15,0 0-15,0 0 16,0 0-16,7 0 15,-7 0 1,0 0-16,0 0 16,0 0-16,0 0 15,0 0 1,0 0-16,0 0 16,0 0-16,0 0 15,0 0-15,0 0 16,0 0-1,0 0-15,0 0 16,0 0-16,0 0 16,0 0-1,0 0-15,0 0 16,0 0-16,0 0 16,0 0-1,0 0-15,0 0 16,0 0-16,0 0 15,0 0-15,0 0 16,0 0 0,0 0-16,0 0 15,-7 8-15,-1 0 16,0-1-16,-7 1 16,-7 7-1,-9 0-15,-6 1 16,-31 14-16,-23 8 15,23-7 1,15 7-16,-8 8 16,-29 0-16,-1-16 15,15-7-15,-14 0 16,-16-8 0,8 8-16,22 0 15,8-8-15,-113 16 16,90-16-1,-23 23-15,-90 16 16,129-31-16,-39 15 16,-60-15-16,69-8 15,-84 23 1,90-38-16,-7 15 16,-67-7-16,14 0 15,-30-16 1,45 16-16,-15-1 15,1 1-15,-24-8 16,24 15-16,29-15 16,-60 8-1,60-8-15,-67-8 16,83 23-16,-8-22 16,-53 14-16,38-7 15,-53-7 1,68 14-16,-53-14 15,0 22-15,8-23 16,7 24 0,38-24-16,-113 16 15,97-1-15,-104 54 16,112-91-16,-105 37 16,90 1-1,-68 15-15,69-8 16,-77 16-16,31-16 15,23-7-15,53-1 16,-122 24 0,114-8-16,-68-8 15,84-15-15,-24 23 16,-45-23 0,31 15-16,-9 0 15,-6 1-15,-62 7 16,198-23-16,-46 15 15,-38 0 1,-15 8-16,23 15 16,37-15-16,-7 8 15,-15 7-15,0-8 16,22-14 0,24-1-16,-1 0 15,0 0-15,8-7 16,-8 0-1,8-1-15,-8 1 16,15-8-16,23 0 16</inkml:trace>
  <inkml:trace contextRef="#ctx0" brushRef="#br0" timeOffset="95704.18">20548 7205 0,'0'0'0,"0"0"15,-8 23-15,0 15 16,1 8 0,-1 7-16,1 1 15,-8-9-15,0 9 16,-1 14-1,1-7-15,-7 1 16,-1-17-16,0-7 16,1-15-16,-1 0 15,0 0 1,8-8-16,0 1 16,7-9-16,8-7 15,0 0 1,0 0-16,0 0 15,0 0-15,0 0 16,8 0-16,7 0 16,15-7-1,1-1-15,6-7 16,1 7-16,8-7 16,6 7-1,1 8-15,-15-7 16,-8 7-16,-7 0 15,0 0-15,-1 0 16,1 0 0,0 7-16,0 1 15,-1 0-15,-7-8 16,8 7 0,0-7-16,7 0 15,0 8-15,-7-8 16,-1 0-16,-6 0 15,-9 0 1,1 0-16,-8 0 16,0 0-16,0 0 15,0 0 1</inkml:trace>
  <inkml:trace contextRef="#ctx0" brushRef="#br0" timeOffset="96858.19">21288 7350 0,'0'0'15,"0"0"-15,0 0 16,0 0-16,0 0 15,0 0 1,0 0-16,0 0 16,0 0-16,0 0 15,8-8-15,0 1 16,-1-1 0,8 0-16,0 1 15,8-1-15,15 0 16,0 1-1,-1 7-15,-6 0 16,-1 0-16,-7 7 16,7 1-16,0 0 15,0 7 1,1 0-16,-1 0 16,0-7-16,0 0 15,-7-1 1,0 1-16,-8-8 15,0 0-15,0 0 16,0 0-16,0 0 16,0 0-1,-7 0-15,7-8 16,0 1-16,-7-1 16,-8 8-16</inkml:trace>
  <inkml:trace contextRef="#ctx0" brushRef="#br0" timeOffset="97544.87">21077 7762 0,'0'0'16,"0"0"-16,7-8 16,8 1-1,1-1-15,6 0 16,8 1-16,1-1 16,-1-7-16,8 0 15,-8-1 1,0 1-16,0 0 15,8 7-15,8 1 16,-9-1 0,-6 0-16,-1 1 15,0-1-15,-7 8 16,0 0 0,-1 0-16,8 0 15,-7 8-15,7-1 16,1 1-16,-9 7 15,9 0 1,-9 1-16,-7-9 16,0 1-16,1 0 15,6-8-15,1 0 16,0 0 0,-1 0-16,1 0 15,-8 0-15,0 0 16,0-8-1,-7 0-15,-1 8 16,-7 0-16</inkml:trace>
  <inkml:trace contextRef="#ctx0" brushRef="#br0" timeOffset="98686.94">22740 6953 0,'0'0'15,"0"0"-15,0 0 16,0 0-16,0 0 15,0 0 1,0 0-16,0 0 16,0 0-16,0 0 15,0 0 1,-8 8-16,1-1 16,-1 8-16,1 1 15,-1 7 1,8-23-16,-68 183 15,68-183-15,0 7 16,-7 24-16,-1 15 16,-7 0-1,-8-8-15,-7 0 16,7-15-16,-7 7 16,0-7-1,7 0-15,8 0 16,0-8-16,7-7 15,1 0-15,-1-1 16,8-7-16,0 0 16,0 0-1,8 8-15,7-1 16,8 9-16,7-9 16,0 1-1,-7 0-15,-1-8 16,16 0-16,15 0 15,23 0 1,-8-8-16,-23 0 16,-7 8-16,-8-7 15,0-1 1,-7 0-16,0 1 16,-1-1-16,-6 8 15,-1 0-15,0 0 16,-8 0-16,1 0 15,-8 0 1,0 0-16,0 0 16,0 0-16</inkml:trace>
  <inkml:trace contextRef="#ctx0" brushRef="#br0" timeOffset="99529.44">22642 6686 0,'0'0'0,"0"0"15,7-8-15,1 1 16,-1-9-16,8 1 15,1-8 1,6 8-16,1-8 16,-8 8-16,0-1 15,0 9-15,0-1 16,1 1 0,-9 7-16,1 0 15,-1 0-15,8 0 16,0 7-1,1 1-15,-1 7 16,0 16-16,0-9 16,0 1-1,0 0-15,0-7 16,0-1-16,1 0 16,-9 0-1,1-7-15,-1 0 16,-7-8-16,0 0 15,0 0-15</inkml:trace>
  <inkml:trace contextRef="#ctx0" brushRef="#br1" timeOffset="195557.28">9843 3915 0,'0'0'0,"0"0"16,0 0-16,0 0 15,0 0-15,0 0 16,0 0-16,0 0 16</inkml:trace>
  <inkml:trace contextRef="#ctx0" brushRef="#br1" timeOffset="195872.28">9866 3702 0,'0'0'15,"-8"-8"-15,0-7 16,1-8-16,-1-8 15,-7-7-15,-7-8 16,-9-7 0,-7-1-16,8 16 15,-15-7-15,-8-1 16,0 0 0,23 8-16,0 0 15,-8 7-15,0 1 16,-7-1-16,-8 1 15,0-1 1,7 16-16,-14-1 16,-8 1-16,0 8 15,-8 7-15,-7 15 16,15 0 0,23 0-16,-8 8 15,53-23-15</inkml:trace>
  <inkml:trace contextRef="#ctx0" brushRef="#br1" timeOffset="197709.53">8399 3213 0,'-8'8'16,"-7"22"-16,-7 8 16,-1 1-16,8-9 15,0-7-15,0 0 16,-1 0 0,9 0-16,-1-8 15,1 0-15,-1 8 16,8-15-1,0-1-15,0 1 16,0 0-16,0-1 16,0-7-1,0 8-15,0-8 16,0 15-16,0-15 16,15 46-16,-15-46 15,0 0 1,8 0-16,-1 0 15,-7 0-15,8 0 16,-8 0-16,0 0 16,0 0-1,8 15-15,-8-15 16,0 0-16,0-7 16,-8-1-1,0-7-15,1 0 16,-16-16-16,1 0 15,-1-7-15,-23-23 16,-29-38 0,22 46-16,8 14 15,-8-14-15,0 0 16,-38-39-16,-7 8 16,37 38-1,-22 0-15,-8 1 16,1 6-16,-1 1 15,15 8 1,-37-16-16,-16 15 16,39 1-16,-77 7 15,62 15-15,21 8 16,-29 8 0,-31 7-16,54 8 15,-31 15-15,0 1 16,38-1-1,-1-8-15,16 1 16,-22 30-16,7 8 16,22-16-16,61-53 15,-204 214 1,204-214-16,-8 15 16,-7 23-16,-15 31 15,7-23-15,8-24 16,8 1-1,-1-7-15,1-1 16,7-8-16,0 1 16,0 0-16,0-1 15,0 1 1,0-8-16,0 8 16,0-8-16,0 0 15,7 7 1,-7-7-16,0 0 15,0 0-15,0 0 16,8 8-16,-8-8 16,0 0-1,0 0-15,0 0 16,0 0-16,0 0 16,0 0-1,0 0-15,0 0 16,-8 0-16,-7 0 15,0 0-15,-8-8 16,1-7 0,-9-23-16,9 15 15,-16-30-15,-8-1 16,-6 8-16,-9 8 16,1 0-1,-1-8-15,16 8 16,-23-23-16,-31-8 15,39 39 1,7 7-16,0 0 16,0 0-16,-7 0 15,-16 16-15,8 7 16,0 7 0,15 1-16,-22 15 15,-31 7-15,38 8 16,15 1-16,7-1 15,1 0 1,7-8-16,16-7 16,-1 0-16,-7 23 15,7 7 1,-7 1-16,15-1 16,7-15-16,0-7 15,8-8-15,0 7 16,0 1-1,16 22-15,-1 16 16,0-23-16,-8-8 16,1-15-16,-1 0 15,1-8 1,0 0-16,-1 16 16,-7-24-16,0 1 15,0-8 1,0 0-16,0 0 15,0 0-15,0 0 16,0 0-16,0 0 16,0 0-1,0 0-15,0 0 16,-15 8-16,-15-8 16,-16-8-16,9-7 15,-1 0 1,0-1-16,0-7 15,-15 1-15,-22-1 16,-1 0 0,23 15-16,15 0 15,8-7-15,-8 15 16,-15 15-16,-22 16 16,-8 0-1,37-9-15,9 9 16,-9 15-16,16-8 15,-8 46 1,-15 15-16,15-38 16,1 8-16,-24 83 15,46-83-15,15-69 16</inkml:trace>
  <inkml:trace contextRef="#ctx0" brushRef="#br1" timeOffset="198644.53">9125 2000 0,'0'0'0,"0"0"16,-8 0-16,-7-8 15,-8 8 1,1 8-16,22-8 15</inkml:trace>
  <inkml:trace contextRef="#ctx0" brushRef="#br1" timeOffset="198978.53">8860 2160 0,'0'0'0,"8"23"15,7 15-15,7 0 16,1-7-16,7 7 16,-7-15-16,0 0 15,-1-8 1,-6 0-16,-1 0 15,0-7-15,-8 0 16,1-1 0,-1 1-16,-7-8 15,0 8-15,-7-1 16,-8 1-16,0-1 16,-8-7-1,8 0-15,7 0 16,1-7-16,7-1 15,0-7-15,0 0 16,15-16 0,0 16-16,0-8 15,0 0-15,-15 8 16,0 0 0,0 15-16</inkml:trace>
  <inkml:trace contextRef="#ctx0" brushRef="#br1" timeOffset="199221.55">9525 2290 0,'0'0'0,"0"0"16,0 0-16,0 7 15,0 1 1,8 15-16,-1 7 16,9 1-16,-9 7 15,1 8-15,-16-8 16,8-38 0</inkml:trace>
  <inkml:trace contextRef="#ctx0" brushRef="#br1" timeOffset="199903.27">6653 1763 0,'0'0'0,"0"0"15,0 0-15,0 0 16,-8 0 0,1 0-16,-9 0 15,9 0-15,7 0 16,0 8-16,30 53 15,0-15 1,16-1-16,-1 1 16,0-15-16,-7-8 15,0-1 1,-15-6-16,-1-1 16,-7 8-16,-7 7 15,-8-7-15,-8 8 16,-7-1-1,0-7-15,0-7 16,0-1-16,0-8 16,7-7-1,8 0-15,0 0 16,0 0-16,8-15 16,7-8-16,0 8 15,0 0 1,0 7-16,0 0 15,-15 8-15</inkml:trace>
  <inkml:trace contextRef="#ctx0" brushRef="#br1" timeOffset="200210.26">7235 1961 0,'0'0'0,"0"0"15,0 0-15,-8 8 16,1 0-16,7-1 16,0 1-1,0 0-15,0 15 16,0-23-16,0 0 16,7 7-1,1 1-15,-1-1 16,1 1-16,-1 0 15,1-1-15,-8 9 16,0-1 0,0 0-16,-8 0 15,8-15-15,0 0 16</inkml:trace>
  <inkml:trace contextRef="#ctx0" brushRef="#br1" timeOffset="200717.34">3636 2015 0,'0'0'0,"0"23"16,0 15-1,-7 8-15,-1-8 16,8 0-16,0-23 16,8 8-1,-1 0-15,8-8 16,-15-15-16</inkml:trace>
  <inkml:trace contextRef="#ctx0" brushRef="#br1" timeOffset="200878.33">3954 2473 0,'0'0'15,"0"0"-15,-8 7 16,1 16 0,-1-7-16,1-1 15,-9 0-15,-6 0 16,-39-7-16,1-16 16,30 1-1,14 7-15,16 0 16</inkml:trace>
  <inkml:trace contextRef="#ctx0" brushRef="#br1" timeOffset="203486.41">6532 1458 0,'0'0'16,"-23"23"-16,23-23 15,-189 267-15,189-260 16,0 39 0,-8 53-16,16 1 15,22 52-15,8 1 16,7-61-1,1 45-15,22-38 16,23-23-16,7-7 16,-23-38-16,31-1 15,8-22 1,-31-16-16,8-22 16,52-39-16,-45-30 15,-30 30 1,-7-15-16,7-38 15,-38 23-15,-7 22 16,-8 1-16,-23-23 16,-37 7-1,-31 16-15,-90-8 16,23 15-16,-220-60 16,363 129-16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37:48.48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11687 5304 0,'0'0'0,"0"0"0,0 0 0,-22 290 16,14-206-16,1 23 15,-1-23 1,1-30-16,7 14 15,0 24-15,0-16 16,-8-7-16,8 0 16,0-1-1,0 16-15,0 23 16,8-38-16,-8 15 16,7 23-16,1-8 15,-8-15 1,0 23-16,0 38 15,0-31-15,0 46 16,-8-15 0,1-23-16,-1 46 15,0-45-15,8 37 16,0-8 0,0-29-16,8 52 15,-8-60-15,8 37 16,-8 1-16,0-23 15,0 45-15,-8-53 16,8 8 0,0 0-16,0-31 15,0 31-15,8-1 16,-1-45 0,1 16-16,-1 22 15,1-23-15,-8-30 16,7 22-16,1 16 15,-1-23 1,-7-23-16,8 0 16,0-7-16,-8 7 15,0-16 1,0 1-16,0-15 16,-8-8-16,0 7 15,1-7-15,-1-8 16,1 1-1,-8 7-15,0-1 16,-1 1-16,1-7 16,8-1-16,-1 0 15,1 0 1,-1 1-16,1-1 16,-1 0-16,0-7 15,1 7-15,-1-7 16,8-1-1,0 1-15,0-8 16</inkml:trace>
  <inkml:trace contextRef="#ctx0" brushRef="#br0" timeOffset="16981.61">11793 11975 0,'0'0'0,"0"0"15,0 0 1,0 0-16,0 0 16,0 0-16,0 0 15,0 0-15,0 0 16,0 0 0,0 0-16,0 0 15,0 0-15,0 0 16,-7 0-16,-1 0 15,8 0 1,0 0-16,0 0 16,0 0-16,0 0 15,0 0 1,0 0-16,0 0 16,0 0-16,0 0 15,15 0-15,16 0 16,21 8-1,9-8-15,7 0 16,-8 0-16,24-8 16,-1 8-1,8-8-15,-8 1 16,0-1-16,-8-7 16,-7 7-16,0 1 15,-30-1 1,-7 0-16,-1 1 15,-8-1-15,1 8 16,0 0 0,-8 0-16,0 0 15,-7 0-15,-1 0 16,1 0-16,-8 0 16,0 0-1,0 0-15,0 0 16,0 0-16,0 0 15,0 0-15,0 0 16,0 0 0,0 0-16,0 0 15,0 0-15,0 0 16,0 0 0,7-8-16,-7 8 15,8-7-15,-1 7 16,-7 0-16,0 0 15,0 0 1,0 0-16,0 0 16,0 0-16,-15 7 15,0 1 1,0 0-16,-8-1 16,8 1-16,0 0 15,0-1 1,-8 1-16,23-8 15</inkml:trace>
  <inkml:trace contextRef="#ctx0" brushRef="#br0" timeOffset="17889.28">11574 12196 0,'0'0'0,"0"0"16,-7 0-16,-9 0 16,-6-7-16,-1-1 15,-7 0 1,-23 1-16,-15-1 16,0 0-16,7 1 15,8-1-15,0 1 16,1-1-1,6 0-15,-7 1 16,8-1-16,7 0 16,8 1-16,7 7 15,1 0 1,6 0-16,9 0 16,-1 0-16,1 0 15,7 0 1,0 0-16,0 0 15,0 0-15,0 0 16,0 0-16,0 0 16,0 0-1,0 0-15,0 0 16,0 0-16,0 0 16,0 0-1,0 0-15,-8 7 16,-7 9-16,0-1 15,-8 0-15,8 0 16,15-15 0</inkml:trace>
  <inkml:trace contextRef="#ctx0" brushRef="#br0" timeOffset="20578.22">4861 8289 0,'0'0'15,"0"0"-15,0 0 16,0 0-16,0 0 16,0 0-1,-8-8-15,1 8 16,-1 0-16,1-8 16,-8 1-16,-1 7 15,1 0 1,0 0-16,0 0 15,0 0-15,0 0 16,7 0-16,1 0 16,-1 7-1,8-7-15,0 8 16,0-8-16,0 8 16,0-1-16,8 1 15,-1-1 1,1 1-16,-1 0 15,-7-8-15,0 0 16,0 0 0,8 0-16,0 0 15,-8 0-15,0 0 16,0 0-16,0 0 16,0 0-1,7-8-15,-7 8 16,0 0-16,0 0 15,0 0 1,0 0-16,0 0 16,0 0-16,8 8 15,-1 7-15,8 0 16,-7 1 0,-1-9-16,-7-7 15</inkml:trace>
  <inkml:trace contextRef="#ctx0" brushRef="#br0" timeOffset="21917.08">5080 8289 0,'0'0'0,"0"0"16,0 0-16,0 0 15,-7 0-15,-1 0 16,1 0 0,-1 0-16,0 0 15,8 0-15,0 0 16,0 0 0,0 0-16,0 0 15,8-8-15,7 0 16,8-7-1,-1 0-15,1 0 16,7-1-16,-7 1 16,15-8-16,0-7 15,7-1 1,0 1-16,-7-1 16,0 8-16,7 0 15,-7 0-15,0 0 16,-15 8-1,-1 0-15,1 0 16,0-1-16,7 1 16,8 0-16,-1-8 15,9-8 1,-1 1-16,1-1 16,-9 1-16,-6 7 15,-9 0 1,-7 8-16,0 7 15,-7 0-15,0 1 16,-1-1-16,-7 8 16,0 0-1,0 0-15,0 0 16,0 0-16,0 0 16,0 0-16,0 0 15,0 0 1,0 0-16,0 0 15,0 0-15,0 0 16,0 0 0,0 0-16,0 0 15,0 0-15,0 0 16,0 0-16,0 0 16,-7-7-1,-1-1-15,0 0 16,1 1-16,7 7 15,-8 0 1,1-8-16,7 8 16,0 0-16,0 0 15,0 0-15,0 0 16,0 0 0,0 0-16,0 0 15,0 0-15,0 0 16,0 0-1,-8 0-15,-7 8 16,-8 7-16,-7 8 16,-15 7-16,-16 24 15,61-54-15</inkml:trace>
  <inkml:trace contextRef="#ctx0" brushRef="#br0" timeOffset="22376">5322 8098 0,'0'0'0,"0"0"16,0 0 0,0 0-16,0-8 15,-7-15-15,-9 0 16,1-7-1,-7-1-15,-1 1 16,0-1-16,8 8 16,0 0-16,0 1 15,7-9 1,1-15-16,-1 23 16,8 16-16,0-24 15,0 24-15,0 7 16,0 0-1,8 15-15,-8-15 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2:05:25.474"/>
    </inkml:context>
    <inkml:brush xml:id="br0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8830 11341 0,'0'0'0,"0"0"0,0 0 16,287 8-16,-204-16 0,53-7 16,-22 8-1,-31-1-15,38 0 16,0 1-16,-46-1 15,-22 0-15,15 8 16,23 0 0,-8-7-16,-37 7 15,-9 0-15,-14-8 16,0 1 0,-8-1-16,-8 8 15,1 0-15,0-8 16,-8 8-16,7 0 15,1-7 1,-1-1-16,-7 8 16,8-8-16,-8 1 15,0-1 1,0-7-16,0-8 16,0 0-16,0-8 15,-8-22-15,1-16 16,-8 16-1,-1 0-15,9-1 16,7-37-16,-8-16 16,1 38-16,7-7 15,7-39 1,-7 16-16,-7 38 16,7 15-16,0 16 15,0 7 1,0 0-16,0 8 15,0-1-15,0 9 16,0-1 0,-8 0-16,-7 1 15,-23-1-15,1 0 16,-9 1-16,-7-1 16,-22 16-16,-46-1 15,22 1 1,-14 7-16,-16 1 15,54-9-15,-1 9 16,8-9 0,0-7-16,-7 8 15,22-1-15,15 1 16,8 0-16,7-1 16,8-7-1,0 8-15,7 0 16,-7 37-16,15 24 15,8 0-15,-1 45 16,23 24 0,-14-54-16,14 45 15,-8 32-15,-14-93 16,-8 16 0,0 23-16,-8-38 15,1-16-15,7-30 16,0-23-16,0 0 15</inkml:trace>
  <inkml:trace contextRef="#ctx0" brushRef="#br0" timeOffset="621.28">10554 9739 0,'0'0'15,"0"0"-15,0 0 16,0-8 0,0-7-16,7-8 15,1-8-15,14-14 16,1-1-16,0 8 15,-8 15 1,0 7-16,0 1 16,0 15-16,0 8 15,0 15 1,1 30-16,-16 16 16,-8-8-16,0 15 15,1-22-15,-1-16 16,8-15-1,0 0-15,8-8 16,-1 0-16,16 0 16,15 1-16,30-16 15,-15-8 1,-15-7-16,-1-8 16,-6 0-16,-9 0 15,1 8 1,0 0-16,-23 15 15</inkml:trace>
  <inkml:trace contextRef="#ctx0" brushRef="#br0" timeOffset="972.8">11241 9510 0,'0'0'0,"0"0"16,0 0-16,0 0 15,0 0 1,0 0-16,-15 0 15,0 0-15,-7 0 16,6 7 0,-6 16-16,-9 23 15,9 0-15,14 0 16,8 7 0,8-7-16,-1-16 15,1-7-15,7-7 16,15-16-16,8-16 15,-8-7-15,-15 8 16,1 0 0,-9 0-16,-7-8 15,-23-23-15,-7 0 16,8 16 0,6 7-16,1 15 15,15 8-15</inkml:trace>
  <inkml:trace contextRef="#ctx0" brushRef="#br0" timeOffset="1351.8">11551 9708 0,'0'0'0,"0"0"16,0 0-16,-7-15 15,-8-23 1,0-8-16,-1 8 16,1 23-16,0 7 15,0 8 1,-8 15-16,1 16 16,7-1-16,7-7 15,8 0-15,8 0 16,-1-8-1,1-7-15,-1-8 16,8 0-16,8-8 16,0-7-16,-8-8 15,-8-23 1,-7-7-16,0 22 16,-7 16-16,7 15 15,0 0 1</inkml:trace>
  <inkml:trace contextRef="#ctx0" brushRef="#br0" timeOffset="1709.89">12035 9250 0,'0'0'16,"-15"0"-16,-8 8 16,-14 15-1,-1 7-15,0 1 16,15-8-16,8-8 16,8 0-16,7-7 15,0 0 1,22 7-16,39 8 15,-16-8-15,1 8 16,-16-8 0,-15 8-16,-8 0 15,-14 7-15,-31 16 16,-30 15-16,-8-7 16,76-54-1</inkml:trace>
  <inkml:trace contextRef="#ctx0" brushRef="#br0" timeOffset="2256.17">10879 10365 0,'45'-16'15,"61"-7"-15,143-61 16,-7-7-16,-30 30 16,37-16-16,-75 16 15,53-38 1,-114 53-16,-45 23 15,-68 23-15</inkml:trace>
  <inkml:trace contextRef="#ctx0" brushRef="#br0" timeOffset="7966.73">14137 4755 0,'0'0'16,"0"0"-16,0 0 15</inkml:trace>
  <inkml:trace contextRef="#ctx0" brushRef="#br0" timeOffset="8044.74">14500 4755 0,'0'0'0,"0"0"15</inkml:trace>
  <inkml:trace contextRef="#ctx0" brushRef="#br0" timeOffset="8530.76">14250 4053 0,'0'0'15,"0"0"-15,0 0 16,-15 7 0,0 9-16,0 6 15,0 9-15,-8 22 16,0 1-1,1-8-15,-1-1 16,0 9-16,23-54 16</inkml:trace>
  <inkml:trace contextRef="#ctx0" brushRef="#br0" timeOffset="8594.75">14031 4755 0,'0'0'0,"0"7"16,0 24-16,0-31 15</inkml:trace>
  <inkml:trace contextRef="#ctx0" brushRef="#br0" timeOffset="8737.42">14069 5030 0,'0'0'0,"0"0"0,7 0 16,9 0-1,6 7-15,16-7 16,7 0-16,8 0 16,0-7-16,-7-1 15,-1-7 1,-45 15-16</inkml:trace>
  <inkml:trace contextRef="#ctx0" brushRef="#br0" timeOffset="8792.42">14810 4740 0,'7'-8'16,"8"-15"-16,-15 23 15</inkml:trace>
  <inkml:trace contextRef="#ctx0" brushRef="#br0" timeOffset="8846.42">15059 4404 0,'0'0'0,"0"0"15,0 0-15</inkml:trace>
  <inkml:trace contextRef="#ctx0" brushRef="#br0" timeOffset="8965.42">14870 4030 0,'0'0'16,"-23"-8"-16,-45 1 15,-53-9-15,23 16 16,-23 16 0,-7 22-16,-31 0 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40:15.95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8429 4396 0,'0'0'0,"0"0"0,0 0 0,235-366 0,-145 282 15,-14 8-15,-76 76 16</inkml:trace>
  <inkml:trace contextRef="#ctx0" brushRef="#br0" timeOffset="651.03">9941 4213 0,'0'0'16,"0"8"-16,0-8 15,0 0-15,0 0 16,38-8 0,68-45-16,30-47 15,-8 1-15,16-8 16,-31-15-1,-29 31-15,-84 91 16</inkml:trace>
  <inkml:trace contextRef="#ctx0" brushRef="#br0" timeOffset="1406.83">11430 4213 0,'0'0'15,"16"-8"-15,44-22 16,61-47-16,30-14 15,31-16-15,-46 23 16</inkml:trace>
  <inkml:trace contextRef="#ctx0" brushRef="#br0" timeOffset="17992.83">12088 12250 0,'0'0'0,"0"0"16,0 0-16,0 0 15,0 0 1,15 7-16,8 1 16,15 7-16,22 0 15,8-7 1,0-8-16,-7 0 15,7-8-15,7 1 16,1-8-16,-16-1 16,-22 9-1,-7-1-15,6 0 16,9-7-16,-9 8 16,-6-1-16,-9 0 15,-22 8 1</inkml:trace>
  <inkml:trace contextRef="#ctx0" brushRef="#br0" timeOffset="19274.18">10145 12509 0,'0'0'0,"0"0"16,0 0 0,8 0-16,15 8 15,14-1-15,16 9 16,30 7 0,16-16-16,-16 1 15,-15 0-15,30-8 16,8-8-1,-15-7-15,-91 15 16</inkml:trace>
  <inkml:trace contextRef="#ctx0" brushRef="#br0" timeOffset="19820.77">9170 12524 0,'0'0'0,"0"0"16,0 0-16,15 8 15,8 7 1,30 16-16,60 22 16,-15-7-16,8-8 15,-106-38-15</inkml:trace>
  <inkml:trace contextRef="#ctx0" brushRef="#br0" timeOffset="22504.04">13600 11708 0,'0'0'16,"0"0"-1,0 0-15,0 0 16,0 0-16,0 0 16,0 0-16,0 0 15,0 0 1,0 0-16,0 15 15,0 39-15,8 52 16,-1 1 0,16-23-16,-8 23 15,8-8-15,-8-30 16,0-8-16,-7-8 16,-1-7-1,-7 0-15,8-8 16,-8-38-16</inkml:trace>
  <inkml:trace contextRef="#ctx0" brushRef="#br0" timeOffset="23064.58">13577 11777 0,'0'0'16,"0"0"0,0 0-16,0-16 15,16-22-15,21-15 16,31-8 0,-7 15-16,-16 15 15,1 8-15,-9 8 16,9 7-16,-1 1 15,-7 14 1,-8 1-16,-7 7 16,0 1-16,-8 7 15,-15 7-15,-8 1 16,-15 7 0,-7 0-16,-8 0 15,8-15-15,7 0 16,1-8-1,7 0-15,7 1 16,1-9-16,7 1 16,7 0-16,-7-8 15</inkml:trace>
  <inkml:trace contextRef="#ctx0" brushRef="#br0" timeOffset="23432.46">14553 11990 0,'0'0'0,"0"0"16,0 0-16,0 0 16,0 8-16,7 7 15,1 8 1,-1 8-16,1-1 16,-1 1-16,-7-1 15,0 1 1,0-1-16,8 8 15,-8 8-15,0-8 16,8-15-16,-1 0 16,-7-23-1</inkml:trace>
  <inkml:trace contextRef="#ctx0" brushRef="#br0" timeOffset="23782.86">15414 11761 0,'0'0'0,"0"0"16,0 0-16,-7 8 16,-8 7-1,0 16-15,-16 14 16,-6 32-16,-1-9 16,0-14-16,8-1 15,0-15 1,7-7-16,0 0 15,8-9-15,15-22 16</inkml:trace>
  <inkml:trace contextRef="#ctx0" brushRef="#br0" timeOffset="24077.86">15074 11914 0,'0'0'16,"0"0"-16,8 8 16,22 14-1,23 24-15,7 8 16,-7-16-16,-15-8 15,-15-7-15,0-8 16,-1 1 0,1-1-16,0-7 15,-1-1-15,-22-7 16</inkml:trace>
  <inkml:trace contextRef="#ctx0" brushRef="#br0" timeOffset="24701.2">15929 11960 0,'0'0'0,"0"0"16,0 0-16,7 0 15,16 0-15,7 0 16,0 0 0,-7-8-16,0 0 15,7 1-15,-7-8 16,-1-1-16,-7 9 15,-7-1 1,-1 0-16,1 1 16,-8-1-16,-8-7 15,1 0 1,-8-8-16,-8 0 16,0 8-16,1-1 15,-9 9 1,9-1-16,-8 8 15,-1 8-15,1-1 16,7 9-16,1 6 16,-1 1-1,8 8-15,7-8 16,1 0-16,7 0 16,0-1-16,7 1 15,16 0 1,15 0-16,0-8 15,-1 1-15,1-9 16,0 1 0,-8-8-16,8 0 15,0-8-15,-38 8 16</inkml:trace>
  <inkml:trace contextRef="#ctx0" brushRef="#br0" timeOffset="25015.92">16601 11158 0,'0'0'15,"0"0"-15,-7 23 16,-8 38 0,0 23-16,-1 23 15,-6 61-15,22-38 16,-8 38 0,8-54-16,0-30 15,0-31-15,0-22 16,0-16-16,0-15 15</inkml:trace>
  <inkml:trace contextRef="#ctx0" brushRef="#br0" timeOffset="115232.74">8187 11609 0,'0'0'16,"0"0"-16,0 0 0,-22 335 0,22-228 15,0-46-15,0 0 16,0 0 0,0-7-16,0-16 15,-8-7-15,8-16 16,-8 8 0,8-16-16,0 9 15,0-9-15,0 1 16,0-8-16,0 0 15,0 0 1,0 0-16,0 0 16,0 0-16,8 8 15,-8-8-15,8 7 16,-1 1 0,8-8-16,0 0 15,8 0-15,0 0 16,7 0-16,0 0 15,8 0 1,-8 0-16,1 0 16,-1 0-16,0-8 15,0 8 1,8 0-16,0 0 16,0 0-16,-8 0 15,0 0 1,0 0-16,-7 8 15,0-1-15,-8-7 16,0 0-16,0 0 16,0 0-1,-7 0-15,-1 0 16,1 0-16,-1-7 16,1-1-16,0 1 15,-1-9 1,1 1-16,-1-8 15,8-7-15,-7-1 16,-1 0 0,1-7-16,0 8 15,-1-1-15,-7-7 16,0 8-16,0-1 16,0 1-1,0 7-15,0 0 16,0-8-16,0-7 15,0 0 1,0 23-16,0-1 16,0 1-16,0 0 15,0 7-15,0 1 16,0-1 0,0 0-16,0-7 15,0-8-15,0 8 16,0 0-16,0-1 15,0 9 1,0-1-16,0 0 16,0 1-16,0-1 15,0-7 1,0 7-16,0 1 16,0-1-16,0 0 15,0 8-15,0-7 16,-7-1-1,-1 0-15,0 1 16,1-1-16,-8 1 16,-15-1-16,-16 0 15,-7-7 1,0 7-16,8 1 16,-8-8-16,53 15 15</inkml:trace>
  <inkml:trace contextRef="#ctx0" brushRef="#br0" timeOffset="196364.22">9057 4266 0,'37'-30'0,"-37"30"16</inkml:trace>
  <inkml:trace contextRef="#ctx0" brushRef="#br0" timeOffset="196852.05">9934 4534 0,'0'0'0,"0"0"15,7-16-15,23-30 16,61-45-16,45-8 16,38-31-1,23-15-15,-61 30 16,90-60-16,-82 83 16,-8 1-16</inkml:trace>
  <inkml:trace contextRef="#ctx0" brushRef="#br0" timeOffset="197260.8">11430 4740 0,'0'0'16,"0"0"-16,23-16 16,68-29-16,68-17 15,113-37 1,-53-15-16,-90 37 15</inkml:trace>
  <inkml:trace contextRef="#ctx0" brushRef="#br0" timeOffset="-180260.24">13154 9662 0,'0'0'0,"0"0"0,0 0 0,30 130 16,-30-84-16,0-8 16,0 0-16,-7 8 15,7 0 1,0 0-16,0-1 16,0 1-16,0-8 15,0-7 1,0-8-16,0-8 15,0 0-15,0 1 16,0-9-16,0 1 16,0-1-1,0 1-15,0-8 16,0 8-16,-8-1 16,-7 9-1,15-16-15</inkml:trace>
  <inkml:trace contextRef="#ctx0" brushRef="#br0" timeOffset="-178713.66">14447 10097 0,'0'0'0,"0"0"16,0 0-16,0 0 15,0 0 1,0 0-16,0 0 16,0 0-16,0 0 15,0 0 1,0-7-16,-8-1 16,1 1-16,-1-9 15,-7 1 1,7 7-16,-7 1 15,8-1-15,-8 0 16,0 1 0,7 7-16,-7 0 15,0 0-15,-8 7 16,0 1-16,8 0 16,0-1-16,0 1 15,0 7 1,7 1-16,8-1 15,0 0-15,0 0 16,8 1 0,-1-9-16,1 1 15,0-1-15,-1-7 16,1 0 0,7 0-16,-8-7 15,1-1-15,-1 1 16,1-1-1,0 0-15,-1 1 16,1-9-16,-1 9 16,1-1-16,-1 1 15,-7 7-15,0 0 16,0 0 0,0 0-16,0 0 15,0 0-15,8 0 16,7 7-1,0 8-15,8 16 16,0 7-16,-8-7 16,0-1-1,-8-7-15,1 0 16,-1-8-16,1 0 16,0 1-16,-8-9 15,0-7 1,0 0-16,0 0 15,15-15-15,-15 15 16</inkml:trace>
  <inkml:trace contextRef="#ctx0" brushRef="#br0" timeOffset="-177847.4">14795 9517 0,'0'0'0,"0"0"16,0 0-16,0 0 15,0 0-15,0 0 16,0 0 0,0 0-16,0 0 15,0 0-15,0 8 16,0 23 0,7 14-16,1 39 15,7 8-15,0-16 16,-8-22-16,1-9 15,-8 1 1,0-8-16,-8 8 16,8-15-16,0-8 15,0-1-15,0-6 16,0-9 0,0 1-16,0-8 15,0 0-15,0 0 16,0 0-1,0 0-15,8-8 16,7-15-16,8 8 16,0-8-16,-1 8 15,-7 7 1,0 1-16,1-1 16,6 8-16,8 8 15,-7-1 1,0 1-16,0 7 15,-8 1-15,-8-1 16,1 8 0,-8 0-16,-8 7 15,-14 1-15,6-1 16,-6-7-16,-1 0 16,-7 0-1,7-8-15,8-7 16,7-1-16,8-7 15,0 0-15</inkml:trace>
  <inkml:trace contextRef="#ctx0" brushRef="#br0" timeOffset="-177272.83">15709 9914 0,'0'0'0,"0"0"16,-15 8-16,-7 7 15,-1 0-15,-7 1 16,7-1-16,0 0 16,8-7-1,8-1-15,-1 1 16,8-8-16,0 15 15,15 8 1,15 8-16,1 7 16,-1-8-16,-7-7 15,-1 0-15,-7-7 16,0 6 0,-7-6-16,0-1 15,-1 8-15,-7 0 16,0 0-1,-7 7-15,-1 1 16,-7 7-16,0-15 16,-8 0-16,8-8 15,7 0 1,8-15-16,0 0 16,0 0-16</inkml:trace>
  <inkml:trace contextRef="#ctx0" brushRef="#br0" timeOffset="-176857.54">16261 9647 0,'0'0'0,"0"0"16,0 0-1,0 0-15,0 0 16,0 0-16,0 0 16,0 15-16,-7 16 15,-1 30 1,0 15-16,8-7 15,0 0-15,0 7 16,0-7 0,0-16-16,8-7 15,-8-8-15,0-15 16,8 0-16,-8-8 16,7 0-1,-7-7-15,0-8 16,0 0-16,0 0 15</inkml:trace>
  <inkml:trace contextRef="#ctx0" brushRef="#br0" timeOffset="-176587.54">15921 10097 0,'0'0'0,"0"0"16,30-7-16,46-8 15,30-1-15,-1 9 16,-29-1 0,-31 0-16,-7 1 15,0-1-15,0 8 16,0 0-16,-8-8 15,0 1 1,-30 7-16</inkml:trace>
  <inkml:trace contextRef="#ctx0" brushRef="#br0" timeOffset="-175709.83">16987 10479 0,'0'0'15,"0"0"-15,0 0 16,0 0 0,0-8-16,-8-7 15,1-8-15,-1-7 16,1-1 0,-1-22-16,8-16 15,8 8-15,-1 0 16,1 15-16,-1 8 15,1 7 1,-1 9-16,9-1 16,-1 7-16,0 9 15,0-1 1,0 8-16,-7 0 16,7 0-16,-8 8 15,1-8 1,-1 7-16,1 1 15,-8-8-15,0 0 16,0 0-16</inkml:trace>
  <inkml:trace contextRef="#ctx0" brushRef="#br0" timeOffset="-175368.58">17441 10594 0,'0'0'16,"0"0"-16,0 0 15,0 0 1,0 0-16</inkml:trace>
  <inkml:trace contextRef="#ctx0" brushRef="#br0" timeOffset="-140785.8">17335 9968 0,'0'0'0,"0"0"15,-8 0-15,-211 213 0,211-159 16,16-8-16,7-8 16,8-15-1,7-8-15,0 0 16,0-7-16,-7-8 15,0-8-15,-1 1 16,9-9 0,-1-14-16,-7-8 15,-8-8-15,-8 0 16,1 0 0,-1 8-16,-7 0 15,-7 7-15,-1 16 16,1 0-16,-1 7 15,8 8 1,0 0-16,0 0 16,0 0-1,0 0-15,0 8 16,8 7-16,7 31 16,0 7-16,0 16 15,-7-23 1,-1-16-16,1 1 15,-1-1-15,1-7 16,-1-7-16,9-1 16,-9-8-1,1 1-15,-1 0 16,-7-8-16</inkml:trace>
  <inkml:trace contextRef="#ctx0" brushRef="#br0" timeOffset="-140215.3">17879 9960 0,'0'0'0,"0"0"16,-15 8-16,0-1 15,0 1-15,-1 15 16,9 0-16,7 15 16,0 15-1,15-7-15,0-8 16,8-7-16,0-8 16,7 7-1,-8-15-15,1 1 16,-8-9-16,0-7 15,-7-7 1,-8 7-16</inkml:trace>
  <inkml:trace contextRef="#ctx0" brushRef="#br0" timeOffset="-139876.04">18355 10387 0,'0'0'0,"0"0"16</inkml:trace>
  <inkml:trace contextRef="#ctx0" brushRef="#br0" timeOffset="-134030.06">7734 9472 0,'0'0'16,"0"0"-16,0 0 16,0 0-16,0 0 15,0 0 1,0 0-16,7 0 16,8 7-16,-7 1 15,7 7-15,0 23 16,0 8-1,0 0-15,-7 30 16,0 8-16,-1 0 16,1-8-1,-1-15-15,1 23 16,-1-23-16,8 1 16,-7-9-16,7-7 15,-7 0 1,-1 7-16,1 16 15,-1-16-15,-7-15 16,0-15-16,0-8 16,0-7-1,0-8-15,0 0 16,0 0-16,0 0 16</inkml:trace>
  <inkml:trace contextRef="#ctx0" brushRef="#br0" timeOffset="-133254.46">7809 9540 0,'0'0'16,"0"0"-16,0 0 15,0 0-15,0 0 16,8 0-16,15 8 16,14 0-1,39-8-15,7-8 16,23 8-16,22-15 15,1-1-15,-16 9 16,76-9 0,-45 16-16,30-7 15,-31 7-15,24 15 16,-24-15 0,39 8-16,-54 7 15,1-7-15,37 7 16,-30-7-16,38-1 15,-38-7 1,-30 0-16,38-7 16,-23-1-16,-31 8 15,54 0 1,-61 0-16,-15 8 16,0-1-16,15 8 15,8 1-15,-23-1 16,-15-7-1,-8 7-15,1-8 16,-8 1-16,-8 0 16,0-1-16,-7 1 15,-1 0 1,-6-1-16,6 9 16,1 6-16,0 24 15,-1 23 1,-7-8-16,1 8 15,-1 38-15,-8 7 16,-7-45-16,8-8 16,-1 7-16,-7 16 15,0-15 1,-7-23-16,-1-16 16,-7-7-16,8-7 15,7-16 1</inkml:trace>
  <inkml:trace contextRef="#ctx0" brushRef="#br0" timeOffset="-132904.89">7991 10792 0,'0'0'15,"0"0"-15,0 0 16,15 0-16,-15 0 16</inkml:trace>
  <inkml:trace contextRef="#ctx0" brushRef="#br0" timeOffset="-132663.11">8354 10777 0,'7'0'0,"-7"0"15,303-23-15,-281 23 16,-22 0-16,424-38 16,-379 38-1,76-8-15,75-7 16,16 7-16,-15 8 16,29 15-16,1-15 15,-23 8 1,-15 0-16,38 7 15,-38 0-15,0 0 16,-7 1 0,-24-1-16,1 0 15,-45-7-15,-9 15 16,-105-23-16</inkml:trace>
  <inkml:trace contextRef="#ctx0" brushRef="#br0" timeOffset="-125947.74">8580 4411 0,'0'0'0,"0"0"15,8 0 1,7-15-16,15-15 16,38-24-16,23-22 15,-23-16-15,0 8 16,-7 16-1,-31 14-15,0-14 16,-7 14-16,-23 54 16</inkml:trace>
  <inkml:trace contextRef="#ctx0" brushRef="#br0" timeOffset="-125466.45">9790 4450 0,'0'0'0,"0"0"15,0 0 1,30-16-16,38-29 16,15-9-16,1-15 15,59-45 1,-52 38-16,-8 7 15,-30 15-15,-53 54 16</inkml:trace>
  <inkml:trace contextRef="#ctx0" brushRef="#br0" timeOffset="-125074.03">11249 4610 0,'0'0'0,"0"0"16,45 0-1,76-8-15,129-68 16,-69-8-16,-37 15 16</inkml:trace>
  <inkml:trace contextRef="#ctx0" brushRef="#br0" timeOffset="-120905.14">12958 8235 0,'0'0'0,"0"0"15,0 0-15,7-7 16,1-1 0,-1 0-16,1 1 15,7 7-15,0 0 16,0 7-16,0 16 16,0 15-1,-7 31-15,-8 0 16,-15-16-16,0 8 15,-8 16 1,-7-9-16,0-7 16,7-15-16,8-15 15,0-9-15,-1-6 16,9-1 0,-1-7-16,1-1 15,7-7-15,0 0 16,0 0-1,0 0-15,7 0 16,1-7-16,7 7 16,8-8-16,15 8 15,-1 0 1,-6 8-16,-1-1 16,-8 1-16,1 0 15,-8-1 1,8 1-16,0-1 15,-1 1-15,1 0 16,0-1-16,-1-7 16,-7 0-1,8-7-15,0-16 16,0-8-16,-23 31 16</inkml:trace>
  <inkml:trace contextRef="#ctx0" brushRef="#br0" timeOffset="-119928.55">14228 8426 0,'0'0'0,"0"0"16,-8 0-16,0-8 15,-7 8-15,0 0 16,-7 8-1,-1 15-15,0 7 16,8 9-16,8-9 16,7 1-1,0-8-15,7-8 16,1-8-16,-1 1 16,1-8-16,7 0 15,0 0 1,0-8-16,8-7 15,-8 0-15,0 0 16,-7 7-16,-1 0 16,1 1-1,-8 7-15</inkml:trace>
  <inkml:trace contextRef="#ctx0" brushRef="#br0" timeOffset="-119802.96">14349 8762 0,'0'0'0,"7"15"15,1 16 1,-1-9-16,8 1 15,-7-7 1,-1-9-16,-7-7 16,8-7-16,0-9 15,-8 16-15</inkml:trace>
  <inkml:trace contextRef="#ctx0" brushRef="#br0" timeOffset="-119287.48">14462 7899 0,'0'0'0,"0"0"16,0 0 0,0 0-16,0 23 15,0 38-15,7 8 16,1-8-16,0-15 15,14 15 1,-7 15-16,-7-7 16,-8-23-16,0-8 15,-8-8 1,8-7-16,0-7 16,0-1-16,0-8 15,0-7-15,0 0 16,8 0-1,15-15-15,7-15 16,0-1-16,0 8 16,8 8-1,0 7-15,0 8 16,-8 8-16,-7 7 16,-1 0-16,-7 8 15,-7 0 1,0-7-16,-8 6 15,-16 1-15,-6 0 16,-1-7 0,-7-1-16,-8-8 15,-15-7-15,0-7 16,53 7 0</inkml:trace>
  <inkml:trace contextRef="#ctx0" brushRef="#br0" timeOffset="-118791.73">15233 8319 0,'0'0'0,"0"0"16,0 0-1,0 0-15,0 0 16,-8 0-16,-7 0 15,0 0 1,0 0-16,0 0 16,7 0-16,1 8 15,7-1-15,0 1 16,0 7 0,15 8-16,0 0 15,8 0-15,-8 0 16,0 0-16,-7-8 15,-8 8 1,-16 0-16,-6 7 16,-8 1-16,-1-8 15,-6-8 1,37-15-16</inkml:trace>
  <inkml:trace contextRef="#ctx0" brushRef="#br0" timeOffset="-118493.67">15452 7960 0,'0'0'0,"0"0"15,0 0-15,0 8 16,0 23-1,0 22-15,0 16 16,-7 22-16,7 31 16,7-38-16,1-23 15,-8-7 1,0-8-16,0-1 16,0-14-16,0-16 15,0-7 1,0-8-16</inkml:trace>
  <inkml:trace contextRef="#ctx0" brushRef="#br0" timeOffset="-118295.18">15294 8342 0,'0'0'0,"0"0"15,15 8-15,7-8 16,9-8-16,37-7 16,-15-1-1,-8-6-15,-45 22 16</inkml:trace>
  <inkml:trace contextRef="#ctx0" brushRef="#br0" timeOffset="-117990.18">15883 8624 0,'0'0'15,"0"0"-15,0 0 16,0 0-16,0 0 15,0 0-15,-7-15 16,-1-23 0,0-15-16,8-1 15,8 1-15,7 15 16,15 7 0,1 8-16,-1 8 15,0 0-15,-7 7 16,-23 8-16</inkml:trace>
  <inkml:trace contextRef="#ctx0" brushRef="#br0" timeOffset="-117456.48">16503 8502 0,'0'0'0,"0"0"16,0 0-16,0 0 15,0-7-15,-7-24 16,-1 1 0,-7-1-16,-8 8 15,0 0-15,-7 16 16,-15 14-1,0 24-15,14 7 16,9 0-16,14-7 16,8-8-16,8-1 15,7-6 1,0-9-16,0 1 16,0-8-16,0 0 15,8-8 1,0-15-16,-8 8 15,0 0-15,-8 7 16,1 1-16,-8 7 16,7 0-1,9 15-15,-1 8 16,0 7-16,0 9 16,0-1-1,0 7-15,0-22 16,0-7-16,-7-9 15,0-7-15,7-7 16,-15 7 0</inkml:trace>
  <inkml:trace contextRef="#ctx0" brushRef="#br0" timeOffset="-117103.93">16942 8266 0,'0'0'0,"0"0"15,0 0-15,0 0 16,0 0 0,-8-8-16,-7 0 15,-15 8-15,-1 0 16,-14 8-16,-8 30 15,0 39 1,23-16-16,22-31 16,16 1-16,22 7 15,8-8-15,0-7 16,15-15 0,15-8-16,-23 0 15,-22 0-15,-8-8 16,-8 1-1,-7 7-15</inkml:trace>
  <inkml:trace contextRef="#ctx0" brushRef="#br0" timeOffset="-116737.33">17236 8632 0,'0'0'16,"0"0"-1</inkml:trace>
  <inkml:trace contextRef="#ctx0" brushRef="#br0" timeOffset="-107502.42">7847 9456 0,'0'0'16,"0"0"-16,0 0 16,0 0-1,0 0-15,0 0 16,0 0-16,0 0 16,0 0-16,0 0 15,0 0 1,0 16-16,0 14 15,8 24-15,-1 14 16,1 9-16,-1 22 16,8-15-1,-7-31-15,0 16 16,-1 15-16,1 15 16,-1-30-1,1-24-15,-8 1 16,0 31-16,0-9 15,0-7-15,0-15 16,0-15 0,0-8-16,0-8 15,0 0-15,0 0 16,7 1 0,-7-9-16,8 1 15,-8 0-15,0-8 16</inkml:trace>
  <inkml:trace contextRef="#ctx0" brushRef="#br0" timeOffset="-106530.93">7908 9578 0,'0'0'16,"15"0"-16,38 0 16,30-7-16,7 7 15,9 15 1,22-15-16,-15 0 15,-1 0 1,39-8-16,-8 1 16,-15-8-16,15-1 15,-15 9-15,23-1 16,7 8-16,-7 8 16,-8-8-1,0 0-15,7-8 16,1 0-16,15 1 15,-23-9-15,-8 9 16,8-1 0,0 8-16,16 0 15,-46 0-15,-16 0 16,9 8-16,6 7 16,1 0-1,-38-7-15,0 0 16,15-1-16,-15 1 15,-22 0 1,-8-1-16,-8-7 16,-7 8-16,-8-8 15,0 0 1,-8 0-16,1 0 16,-1 7-16,1 1 15,-8-8-15,8 15 16,-1 8-1,1 15-15,-1 31 16,1 15-16,-1 0 16,1 0-16,0 0 15,7 7 1,0-7-16,0-15 16,-8 15-16,9 38 15,-1-38-15,-8-30 16,1-9-1,-1 1-15,-7 0 16,0-8-16,0-15 16,0 0-1,0-8-15,0-7 16,-15-8-16,15 0 16</inkml:trace>
  <inkml:trace contextRef="#ctx0" brushRef="#br0" timeOffset="-105850.24">7567 10845 0,'0'0'16,"0"0"-16,0 0 15,0 0 1,8 0-16,-1 0 16,24 0-16,-31 0 15,272-7 1,-257 7-16,38 0 15,75 0-15,145-16 16,-273 16-16,257-7 16,-235 7-1,-22 0-15,446-15 16,-408 15-16,68 0 16,75 7-16,8-14 15,-15 7 1,8 0-16,14 0 15,-14 0-15,-1 0 16,-15-8 0,31 16-16,-31-1 15,8 8-15,-23-7 16,23 0-16,-53 7 16,23-15-1,-38 8-15,-23-1 16,-8 1-16,-14 0 15,-61-8-15</inkml:trace>
  <inkml:trace contextRef="#ctx0" brushRef="#br0" timeOffset="-90594.6">11967 8670 0,'0'0'0,"0"0"16,0 0-16,0 0 15,0 0 1,0 0-16,0 0 15,0 0-15,0 0 16,0 0 0,0 0-16,0 0 15,0 0-15,0 0 16,0 0 0,0 0-16,0 0 15,8 0-15,-1-7 16,1 7-16,7-8 15,-15 8 1</inkml:trace>
  <inkml:trace contextRef="#ctx0" brushRef="#br0" timeOffset="-89276.36">12262 8640 0,'0'0'0,"0"0"15,0 0-15,0 0 16,8 0-1,-1 0-15,1 0 16,7 7-16,0 1 16,0 0-16,0-1 15,8 8 1,0 1-16,-8-1 16,7 0-16,1 8 15,-8 0 1,8 0-16,-8 0 15,8 0-15,-8 0 16,0 7-16,0-7 16,0 0-16,-7 7 15,7 9 1,7 14-16,-6-15 16,-1 0-16,-8-7 15,1-1 1,-1-7-16,-7 0 15,0-7-15,0 6 16,0 1 0,-7 8-16,-8-8 15,0 0-15,-1 0 16,9-8-16,-1 0 16,1 0-1,-1 1-15,1-9 16,-1 1-16,1-1 15,7-7-15,-8 8 16,0 0 0,1-1-16,7-7 15,-8 8-15,1 0 16,-1-1-16,-7 1 16,0 0-1,0-1-15,0 1 16,0-8-16,-1 0 15,1 0 1,0 0-16,8 0 16,-1 0-16,1 0 15,-1 0-15,0 0 16,1 0 0,-1 0-16,8 0 15,0 0-15,0 0 16,0 0-16,0 0 15,0 0 1,8-8-16,-1 1 16,1-1-16,7-7 15,0-1 1,0 1-16,8 0 16,0-8-16,7 0 15,0 0-15,8 0 16,-8 0-1,-7 8-15,-8 7 16,0 1-16,-7-1 16,-1 1-1,-7 7-15,0 0 16,0 0-16,0 0 16,0 0-1,0 0-15,0 0 16,0 0-16,0 0 15,0 0-15,0 0 16,0 0-16,-7 7 16,7-7-1,0 0-15,0 8 16,0-8-16,7 7 16,1 1-16,7 0 15,8 7 1,-8-7-16,0-1 15,8 1-15,-8 0 16,0-1 0,-8 1-16,1-1 15,-1 1-15,1 0 16,-8-8 0,0 0-16,0 7 15,-8 9-15,-14 6 16,-24-6-16,-7-1 15,8-7 1,15-1-16,0-7 16,-1 0-16,-6 0 15,-9-7-15,1-1 16,22-7 0,23 15-16</inkml:trace>
  <inkml:trace contextRef="#ctx0" brushRef="#br0" timeOffset="-87229.18">7855 7999 0,'0'0'16,"0"22"0,7 24-16,1 23 15,-1 0-15,1-16 16,-1 31-16,9-15 15,-1-16 1,-8-7-16,1-8 16,-1 8-16,8 7 15,1 1 1,-1-8-16,-8-8 16,1-8-16,-1-7 15,-7 0-15,0 0 16,0-8-1,0-15-15</inkml:trace>
  <inkml:trace contextRef="#ctx0" brushRef="#br0" timeOffset="-86932.48">7635 7899 0,'0'0'0,"0"0"15,0 0-15,0 0 16,0 0-16,0 0 15,0 0 1,0 0-16,8 0 16,15 0-16,-23 0 15</inkml:trace>
  <inkml:trace contextRef="#ctx0" brushRef="#br0" timeOffset="-86898.48">8021 7876 0,'0'0'0</inkml:trace>
  <inkml:trace contextRef="#ctx0" brushRef="#br0" timeOffset="-86862.48">8407 7861 0,'0'0'15</inkml:trace>
  <inkml:trace contextRef="#ctx0" brushRef="#br0" timeOffset="-86219.1">8762 7846 0,'0'0'16,"234"-38"-16,-211 38 15,52-8 1,24 8-16,7-8 16,22-7-16,-22 8 15,7 14-15,-14-14 16,-1 7-1,-15 7-15,23 8 16,7-15-16,-14 8 16,22 0-1,7-8-15,-30-16 16,-7 24-16,22-8 16,-14-8-16,-24 8 15,1 8 1,7 0-16,-15-8 15,-15 0-15,0 7 16,-8 1-16,1 0 16,-9-1-1,9 1-15,7 0 16,-15-8-16,-8 0 16,-8 0-1,-6 0-15,-1 0 16,-8 0-16,1 0 15,-1 0 1,1 0-16,-1 0 16,1 7-16,0 1 15,7 7-15,0 0 16,8 24 0,-1 14-16,8 23 15,-7-15-15,-15 0 16,-1 39-16,8 6 15,0-45 1,-7 1-16,0 37 16,14 15-16,-7-45 15,1-31-15,-9 8 16,1 23 0,-1 22-16,-7-30 15,0-30-15,-7-8 16,-1-8-16,-7 0 15,15-15 1</inkml:trace>
  <inkml:trace contextRef="#ctx0" brushRef="#br0" timeOffset="-85647.94">8240 9037 0,'0'0'0,"0"0"15,0 0-15,23 0 16,15 7 0,15 1-16,0-1 15,15 1-15,22 7 16,39-15-1,-31 0-15,84 0 16,-54 0-16,16 8 16,60 7-16,-61-7 15,46 7 1,-83-7-16,136 22 16,-136-22-16,143 15 15,-143-23 1,106 15-16,-84-15 15,77 15-15,-92-22 16,-7 14-16,90 1 16,-112-16-16,6 8 15,1 8 1,-38-8-16,-30-8 16,-23 8-16</inkml:trace>
  <inkml:trace contextRef="#ctx0" brushRef="#br0" timeOffset="-70526.23">7401 6312 0,'0'0'0,"0"0"16,0 0-1,0 0-15,0 0 16,0 0-16,0 7 15,0 16-15,8 8 16,-1 38 0,1 22-16,-8 1 15,7-16-15,1 8 16,7 31-16,-7-32 16,-1-14-1,-7 0-15,8 7 16,-1-7-16,1-23 15,-1-1 1,1-14-16,-8 0 16,0-1-16,0-7 15,0-8-15,0 0 16,0-7 0,0-8-16</inkml:trace>
  <inkml:trace contextRef="#ctx0" brushRef="#br0" timeOffset="-69786.83">7492 6167 0,'0'0'15,"0"0"-15,15 0 16,15-8 0,8 1-16,22-1 15,16 0-15,15-7 16,15 0-1,22 7-15,1 1 16,14-1-16,-7 0 16,16 8-16,6 0 15,190-7 1,-348 7-16,333 0 16,-333 0-16,393-8 15,-393 8-15,325 15 16,-272-7-1,106 0-15,-1-1 16,-22 1-16,31-1 16,-31-7-16,22 8 15,-29 0 1,-23-8-16,7 0 16,8 0-16,-38 7 15,-7-7 1,-8 0-16,-15 0 15,-15 8-15,-8 7 16,0 0-16,0 16 16,-14 0-1,-1 14-15,-8 9 16,8 53-16,-22 15 16,-1-38-16,-14 84 15,6-39 1,9-60-16,-8 15 15,-8 38-15,16-38 16,-1-31 0,0-7-16,1-15 15,-8 7-15,-8-15 16,23-23-16</inkml:trace>
  <inkml:trace contextRef="#ctx0" brushRef="#br0" timeOffset="-69303.9">7900 7602 0,'0'0'15,"15"0"-15,38 15 16,45 0 0,8-7-16,8-1 15,22 9-15,0-1 16,53 0-16,15 1 16,-8-16-1,39 7-15,-1 1 16,-7-8-16,15-15 15,-15 15-15,15-16 16,-16 1 0,-52 7-16,-30 1 15,15-1-15</inkml:trace>
  <inkml:trace contextRef="#ctx0" brushRef="#br0" timeOffset="-66557.02">12693 6373 0,'0'0'0,"0"0"16,0 0-16,0 0 16,7-8-1,16-7-15,0 7 16,7-7-16,0 7 16,1 8-16,6 8 15,1 0 1,8 7-16,-9-7 15,-6 7-15,-1 0 16,-8 0 0,-6 1-16,-9-1 15,1 0-15,-8 0 16,-8 8-16,-7 16 16,-15-1-1,15-8-15,0-7 16,7-8-16,0 1 15,1-9-15,7 1 16,0 0 0,7 7-16,1 0 15,7 0-15,8 1 16,7-1 0,0 0-16,1-7 15,-9-1-15,-7 1 16,0 7-16,-7 1 15,0-9 1,-1 16-16,-7 8 16,-7 7-16,-9 0 15,-14 8 1,-8-8-16,-7-8 16,0-7-16,7-7 15,8-1-15,7-8 16,0 1-1,1-8-15,-1 0 16,-7 0-16,-16 0 16,9-15-1,37 15-15</inkml:trace>
  <inkml:trace contextRef="#ctx0" brushRef="#br0" timeOffset="-65674.95">14273 6869 0,'0'0'16,"0"0"-16,-8 0 16,-14-8-16,7 1 15,-16-9 1,-6 1-16,6 8 16,9-1-16,-1 8 15,0 8 1,1 7-16,6 23 15,9 0-15,-1 8 16,8-8-16,8-15 16,7 0-1,-7-8-15,7 0 16,7-7-16,1 0 16,-8-8-16,8-23 15,0-8 1,-8-15-16,0 8 15,-8 15-15,1 8 16,-8 8 0,0 7-16,0 0 15,7 22-15,1 32 16,0-8 0,-1-1-16,8 24 15,-7 7-15,-1-22 16,-7-24-16,0-7 15,0-7 1,0-9-16,0-7 16,0 0-16,0 0 15,0 0-15</inkml:trace>
  <inkml:trace contextRef="#ctx0" brushRef="#br0" timeOffset="-65124.39">14243 6419 0,'0'0'16,"0"0"-16,0 0 15,0 7-15,7 9 16,1 6-1,-1 24-15,8 15 16,-7 0-16,0 0 16,-1-7-16,-7 7 15,0 8 1,0-8-16,0-23 16,0-8-16,0-7 15,0-7 1,0-9-16,0-7 15,0 0-15,0 0 16,8-7-16,14-32 16,9 1-1,-1 8-15,-7 7 16,7 8-16,8 7 16,-8 16-1,0 14-15,-7 9 16,-8-1-16,-15 9 15,0-9-15,-8-7 16,-7 8 0,-7-9-16,-1-6 15,-7-9-15,7 1 16,-7-8-16,-8-15 16,-7-23-1,-1-8-15,46 46 16</inkml:trace>
  <inkml:trace contextRef="#ctx0" brushRef="#br0" timeOffset="-64626.07">14878 6831 0,'0'0'16,"0"0"-16,0 0 15,0 0 1,0 0-16,-15 0 16,-1 0-16,1 0 15,0 0-15,0 0 16,8 0 0,7 0-16,0 7 15,0 9-15,15 7 16,7 7-1,1 8-15,0 0 16,-8-7-16,-8 0 16,1 7-1,-16 7-15,-7 1 16,-15 0-16,0-8 16,7-23-16,0-7 15,23-8 1</inkml:trace>
  <inkml:trace contextRef="#ctx0" brushRef="#br0" timeOffset="-64321.93">15021 6480 0,'0'0'16,"0"0"-16,0 15 16,8 31-1,7 7-15,0 8 16,-15 8-16,0 53 16,8-30-16,-1-39 15,1-15 1,-8 0-16,0-7 15,0-8-15,0-8 16,0-7 0,0-8-16</inkml:trace>
  <inkml:trace contextRef="#ctx0" brushRef="#br0" timeOffset="-64106.36">14893 6846 0,'0'0'16,"7"8"-16,9-1 15,6 9-15,1-9 16,37-7-16,39-7 16,-24-9-1,-29 1-15,-9 7 16,-6 1-16,-31 7 15</inkml:trace>
  <inkml:trace contextRef="#ctx0" brushRef="#br0" timeOffset="-63773.37">15407 7235 0,'0'0'0,"0"0"16,0 0-1,0 0-15,0-7 16,0-24-16,7-15 15,1-22 1,22-16-16,23 15 16,-7 31-16,-9 15 15,1 8 1,0 7-16,7 23 16,-45-15-16</inkml:trace>
  <inkml:trace contextRef="#ctx0" brushRef="#br0" timeOffset="-63551.13">15898 7350 0,'0'0'0,"0"0"16,0 0-16,0-8 15,0 8-15</inkml:trace>
  <inkml:trace contextRef="#ctx0" brushRef="#br0" timeOffset="-57908.2">11158 11082 0,'0'0'16,"-174"-31"-16,159 31 15,-30 0-15,-31-7 16,-14 7 0,-16-8-16,-15 1 15,30 14-15,-15-7 16,-22 0-16,52 0 15,1 0 1,-16 0-16,-30-7 16,45 7-16,1 0 15,-77 7-15,47-7 16,-1 0 0,-30 15-16,15-7 15,23 0-15,-16 7 16,16 0-1,7 8-15,16-8 16,-24 8-16,-22 15 16,46 8-16,14 8 15,-45 14 1,23-22-16,30-15 16,0 7-16,23-8 15,0 1-15,7 7 16,8 0-1,0-7-15,7-1 16,1 8-16,7 8 16,7 8-1,24 60-15,6-15 16,31-22-16,31 14 16,-9 1-1,84 30-15,-90-76 16,29 7-16,46-15 15,-8-15-15,53 0 16,-60-8-16,60-15 16,-46 0-1,69 0-15,-60-15 16,67 0-16,31 7 16,-107-15-16,107 0 15,-144 1 1,166-39-16,-151 30 15,76-22-15,-76-1 16,23 16 0,-61 7-16,-22 9 15,-8-17-15,7-22 16,-14-7-16,-39 22 16,-14 8-1,-16 0-15,-29-46 16,-9-23-16,-14 30 15,-61-7 1,-38 0-16,-158-22 16,29 37-16,-22 23 15,46 31-15,-114 30 16,264-7 0</inkml:trace>
  <inkml:trace contextRef="#ctx0" brushRef="#br0" timeOffset="-57090.37">11317 4457 0,'-8'-7'0,"-29"-9"15,-16-7 1,-15-7-16,-23-1 15,8-7-15,83 38 16</inkml:trace>
  <inkml:trace contextRef="#ctx0" brushRef="#br0" timeOffset="-56321.37">10387 4083 0,'-15'0'0,"-76"-15"16,-22-16-16,7 16 16,-22-15-1,-24 7-15,9 0 16,22 8-16,-15-1 15,-8 1 1,-15 0-16,-166 7 16,295 8-16,-46 15 15,-45-7-15,-52 23 16,37-9 0,-16 17-16,39-1 15,7 8-15,-45 7 16,0 0-1,-53 77-15,181-115 16,-30 24-16,0 14 16,53-53-16,-181 229 15,181-229 1,-8 31-16,-7 37 16,0 1-16,7-23 15,16 7-15,15 31 16,-1 0-16,8-8 15,8-7 1,15-16-16,45 31 16,-14-7-16,29 7 15,8-16 1,-8 1-16,1-31 16,52 23-1,-37 0-15,75 16 16,-76-39-16,76 8 15,-30-16-15,30-7 16,-7-8-16,30 1 16,-1-16-1,-44 7-15,14-14 16,31 7-16,-76 0 16,273-23-16,-424 23 15,423-38 1,-378 30-16,92-15 15,59-30-15,-22-1 16,-53 16 0,-23 0-16,-7 0 15,-15-8-15,-1-15 16,-22 7-16,-8-30 16,-22 23-1,-8-38-15,-37-15 16,-24 14-16,-29 1 15,-46-30 1,-38 22-16,-60 7 16,83 32-16</inkml:trace>
  <inkml:trace contextRef="#ctx0" brushRef="#br0" timeOffset="-49267.95">18718 6449 0,'0'0'15,"0"0"1,0 0-16,0 8 15,0 7-15,0 31 16,0 23-16,8-1 16,-1-14-1,-7-1-15,0 31 16,0-8-16,8-15 16,-1-22-16,-7-9 15,0-7 1,0 0-16,8 15 15,-8 0-15,0 0 16,0-15 0,0 0-16,0-15 15,0-1-15,0-7 16,0 0-16,0 0 16,0 0-1</inkml:trace>
  <inkml:trace contextRef="#ctx0" brushRef="#br0" timeOffset="-48447.86">18854 6319 0,'8'0'16,"14"-7"-16,9-1 16,6 1-1,-6 7-15,-1 7 16,-7 1-16,-1 15 15,-7 7 1,-7 1-16,-16 7 16,-7 8-16,0 15 15,-15 0-15,-15-8 16,-8-7 0,15-15-16,15-8 15,1-1-15,6-6 16,9-9-1,-1 1-15,1 0 16,7-8-16,0 0 16,0 0-16,0 0 15,22 0 1,9-8-16,6 0 16,1 1-16,0 7 15,-8 0-15,-7 0 16,0 0-1,-1 7-15,1 1 16,0 0 0,-8-1-16,0 1 15,0-1-15,0 9 16,0-1-16,0-7 16,1-1-16,-1 9 15,0-9 1,0 1-16,0-1 15,-7-7-15,-1 0 16,8 0 0,-15 0-16</inkml:trace>
  <inkml:trace contextRef="#ctx0" brushRef="#br0" timeOffset="-47896.2">19542 6648 0,'0'0'16,"0"0"-16,0 0 16,0 0-1,0 0-15,0 0 16,0 0-16,0 0 15,8 0 1,-1 0-16,1 0 16,-1-8-16,1 0 15,-1 1-15,1-1 16,0-7 0,-1 0-16,-7-1 15,0 9-15,0-1 16,0 0-1,-7 1-15,-9-1 16,1 1-16,0 7 16,0 7-16,-8 16 15,1 15 1,7-7-16,7-1 16,1 1-16,7-8 15,0-8-15,0 0 16,15 1-1,15-1-15,8-8 16,-8 1-16,0 0 16,0-8-1,1 0-15,-1-8 16,8-15-16,7-7 16,-45 30-1</inkml:trace>
  <inkml:trace contextRef="#ctx0" brushRef="#br0" timeOffset="-47464.14">19920 6335 0,'0'0'0,"0"0"16,0 0-16,0 0 16,0 0-16,8 7 15,-1 1 1,1 7-16,-1 1 15,16 22-15,7 38 16,-15 0 0,-7-22-16,0-8 15,-1-1-15,8-6 16,-7-1-16,-1 0 16,1-8-1,-1-7-15,-7-7 16,0-1-16,0-15 15,0 0 1,0 0-16</inkml:trace>
  <inkml:trace contextRef="#ctx0" brushRef="#br0" timeOffset="-46973.7">19981 6396 0,'0'0'0,"0"0"16,7-8-16,8-7 15,8-8-15,0 0 16,7-7 0,0-1-16,-7 8 15,15 0-15,15 0 16,-16 16-1,1-1-15,-8 16 16,-7 7-16,-8 8 16,-7 0-1,-8 7-15,-8 1 16,-7-1-16,-15 1 16,0-16-16,7 0 15,0 1 1,8-1-16,0-7 15,15-8-15</inkml:trace>
  <inkml:trace contextRef="#ctx0" brushRef="#br0" timeOffset="-46653.08">20646 6388 0,'0'0'15,"0"0"-15,0 0 16,0 0-16,0 0 16,0 0-16,-15-7 15,-8-9 1,0 1-16,8-8 15,0 0-15,0-7 16,7-1 0,8 8-16,8-7 15,15-1-15,-1 8 16,1 8-16,-23 15 16</inkml:trace>
  <inkml:trace contextRef="#ctx0" brushRef="#br0" timeOffset="-46147.97">20880 6136 0,'0'0'16,"0"0"0,0 0-16,8-7 15,-1-1-15,8 0 16,8-7-1,0 0-15,-1-8 16,1 8-16,-8-1 16,-7 1-16,-8 0 15,-8 0-15,1 7 16,-8 0 0,-1 8-16,9 8 15,-8 0-15,0 7 16,7 8-1,1 0-15,-1 0 16,16 0-16,14-1 16,16 1-1,-8-7-15,8-16 16,0 0-16,0 0 16,-38 0-16</inkml:trace>
  <inkml:trace contextRef="#ctx0" brushRef="#br0" timeOffset="-45802.35">21470 5762 0,'0'0'0,"-15"8"16,-23 15-1,-7 0-15,7 0 16,15-8-16,8-7 16,7-1-1,8 1-15,0-8 16,16 15-16,14 0 16,8-7-16,-8 0 15,-7-1 1,-8 1-16,0 7 15,-8 0-15,-7 1 16,-15 7 0,-7-1-16,6 1 15,16-23-15</inkml:trace>
  <inkml:trace contextRef="#ctx0" brushRef="#br0" timeOffset="-45345.53">21803 5732 0,'0'0'15,"0"0"-15,0 0 16,0 0-16,7 0 15,8 0-15,0 0 16,0 0 0,8-8-16,0-7 15,-8 0-15,0-1 16,-7 1-16,-8 0 16,0 7-1,-8 1-15,-15-1 16,-22 16-16,-8 7 15,15 0 1,0 16-16,1 14 16,14 9-16,8-8 15,15-1 1,15-14-16,15-1 16,0-14-16,16-16 15,-8-8-15,15-15 16,-1 0-1,-14 8-15,-38 15 16</inkml:trace>
  <inkml:trace contextRef="#ctx0" brushRef="#br0" timeOffset="-45027.36">22226 5778 0,'0'0'0,"0"0"15,0 0-15,-8-8 16,1-15-16,7-23 16,0-15-16,7 8 15,1 7 1,-1 15-16,9 9 16,-1-1-1,7 7-15,16 9 16,8 22-16,6 16 15,-21 7-15,-9 0 16,-7-15-16,-7 0 16,0-8-1,-1 0-15,-7 0 16,0 1-16,0-16 16</inkml:trace>
  <inkml:trace contextRef="#ctx0" brushRef="#br0" timeOffset="-44738.87">22664 4930 0,'0'0'0,"8"8"15,-1 7-15,9 31 16,21 69 0,1-24-16,-15-45 15,7 23-15,-7 7 16,-8-23 0,-8-7-16,-7-23 15,0-15-15,-7-1 16,7-7-16</inkml:trace>
  <inkml:trace contextRef="#ctx0" brushRef="#br0" timeOffset="-44596.31">22528 5388 0,'0'0'0,"15"0"16,38 0-16,15-7 15,-68 7 1</inkml:trace>
  <inkml:trace contextRef="#ctx0" brushRef="#br0" timeOffset="-44548.58">23125 5159 0,'0'0'16</inkml:trace>
  <inkml:trace contextRef="#ctx0" brushRef="#br0" timeOffset="-44152.74">23216 5198 0,'0'0'0,"-15"-8"16,-8 8-16,8 8 15,0-1 1,0 8-16,0 8 15,7 0-15,1 0 16,-1 0-16,8-8 16,8-7-16,-1 7 15,8-7 1,1-1-16,6-7 16,-7 0-16,1 0 15,-1 0 1,0 8-16,7 7 15,1 8-15,0 8 16,-1-8 0,1 0-16,0-8 15,7-8-15,0-7 16,-7-7-16,-23 7 16</inkml:trace>
  <inkml:trace contextRef="#ctx0" brushRef="#br0" timeOffset="-43863.74">23632 5060 0,'0'0'0,"-8"23"15,-14 30-15,-1 1 16,16-24 0,7-7-16,0-7 15,7-1-15,8 0 16,15-7 0,-7-16-16,15-15 15,0-7-15,-8 7 16,-30 23-16</inkml:trace>
  <inkml:trace contextRef="#ctx0" brushRef="#br0" timeOffset="-43666.51">23897 4846 0,'0'0'16,"0"0"-16,7 8 15,1 7-15,-1 1 16,8 7-16,1-1 15,-1 9 1,0 15-16,0 0 16,0-1-1,-7-7-15,-8-15 16,0-23-16</inkml:trace>
  <inkml:trace contextRef="#ctx0" brushRef="#br0" timeOffset="-43331.33">24327 4999 0,'0'0'0,"0"0"16,0 0-16,0 0 15,0 0-15,0 0 16,-15-8-1,-7 8-15,-1 0 16,-7 8-16,7 7 16,0 24-1,16-17-15,14 9 16,24 7-16,6-15 16,-6-15-16,-1-8 15,-7-8 1,-1-7-16,-7 7 15,1-7-15,-9-8 16,-7 23 0</inkml:trace>
  <inkml:trace contextRef="#ctx0" brushRef="#br0" timeOffset="-43050.72">24630 4991 0,'0'0'0,"0"0"16,0 0-16,0 0 16,0-7-1,7-8-15,9-8 16,-1 0-16,7-15 15,-7 30-15,1 8 16,-1 0 0,0 0-16,0 8 15,-15-8-15</inkml:trace>
  <inkml:trace contextRef="#ctx0" brushRef="#br0" timeOffset="-42855.71">24411 4717 0,'0'0'0,"7"0"16,16 0-16,-23 0 15</inkml:trace>
  <inkml:trace contextRef="#ctx0" brushRef="#br0" timeOffset="-41900.57">19459 7564 0,'0'0'0,"0"0"16,0 0-1,0 0-15,0 0 16,15 15-16,30 38 16,8 24-16,-22-16 15,6 7 1,1 54-16,-23-30 15,0-8-15,-7 0 16,0 0 0,-1-15-16,-7-24 15,0-14-15,0-8 16,0-8-16,0-15 16</inkml:trace>
  <inkml:trace contextRef="#ctx0" brushRef="#br0" timeOffset="-41376.69">19474 7808 0,'0'0'0,"0"0"16,0 0-16,-7 0 15,-1 0-15,8 0 16,-8 0-16,8 0 16,-7-8-1,-1 0-15,8-14 16,15-24-16,31-8 15,14 9 1,16-9-16,-8 16 16,7 15-16,9 8 15,-24 7-15,-15 8 16,1 15 0,-8 1-16,-8 14 15,0 39-15,0 7 16,-15-15-1,-22 8-15,-16 46 16,-7-9-16,0-37 16,-46 23-16,-30 22 15,61-45 1,7-23-16,0-8 16,8-8-16,7-14 15,23-16 1</inkml:trace>
  <inkml:trace contextRef="#ctx0" brushRef="#br0" timeOffset="-40854.31">20676 7892 0,'0'0'0,"0"0"16,0-16-16,0-6 16,-7-9-1,-9 8-15,-6 0 16,-8 16-16,-1 14 16,-7 16-16,1 8 15,14 22 1,8 1-16,7-9 15,16 1-15,-1-31 16,9 1 0,6-9-16,16-14 15,0-24-15,-8 1 16,0-9 0,1 1-16,-9 15 15,-7 8-15,0 7 16,-7 8-16,7 0 15,0 8 1,0 23-16,8 30 16,0 7-16,-1-22 15,-6-15-15,-1-1 16,0 1 0,7-1-16,-6-14 15,-9-1-15,1-8 16,-8-7-1,0 0-15</inkml:trace>
  <inkml:trace contextRef="#ctx0" brushRef="#br0" timeOffset="-40549.29">20790 7167 0,'0'0'16,"0"0"-16,7 30 15,8 46 1,15 1-16,-14-24 16,21 77-16,1-8 15,-8-61-15,-7-15 16,7-8-1,-7 0-15,-8-7 16,-7-16-16,-8 0 16,-8 1-1,1-9-15,7-7 16</inkml:trace>
  <inkml:trace contextRef="#ctx0" brushRef="#br0" timeOffset="-40360">20827 7678 0,'0'8'0,"0"-1"16,0-7-1,8 8-15,37-16 16,38-22-16,-30-1 16,-7 8-1,7 0-15,-8 1 16,15-1-16,-60 23 15</inkml:trace>
  <inkml:trace contextRef="#ctx0" brushRef="#br0" timeOffset="-39979.66">21674 7525 0,'0'0'15,"0"0"-15,-8-15 16,-7-8 0,-7 0-16,-9 16 15,-14 7-15,0 15 16,-23 0 0,-8 31-16,23 7 15,23 8-15,22-38 16,16 23-16,30-8 15,-1-15 1,9-15-16,-8-16 16,-1-22-16,39-31 15,-15 15-15,-24 15 16,-14 8 0,-15 8-16,-8 0 15,-16-8-15,1 0 16,8 15-16,7 8 15</inkml:trace>
  <inkml:trace contextRef="#ctx0" brushRef="#br0" timeOffset="-39798.66">21901 7709 0,'0'0'16,"0"0"-16,0 0 15,0 0 1</inkml:trace>
  <inkml:trace contextRef="#ctx0" brushRef="#br0" timeOffset="-7786.7">10720 11235 0,'0'0'0,"-8"0"15,-22-8-15,-30-7 16,-31-8-16,91 23 15,-363-115 1,340 108-16,-45-24 16,-30 1-16,-68-1 15,60 23-15,-53 1 16,38 14 0,-7 16-16,-46 8 15,38-1-15,-38 9 16,23 6-1,-23 9-15,-8 30 16,-22 15-16,91-30 16,-1-8-16,1 7 15,-8 32-15,68-47 16,8 1 0,14-1-16,9 16 15,7 15-15,15 0 16,22 7-1,54 54-15,7-46 16,30-7-16,69 22 16,-38-30-16,143 16 15,-83-47 1,30-30-16,69-31 16,-8 16-16,-46-16 15,-68-30 1,160-38-16,-99-16 15,-69 46-15,84-7 16,-113-31-16,113-46 16,-143 69-1,127-61-15,-150 8 16,60 7-16,-37 23 16,-39-61-1,-52 84-15,-8-8 16,-15 8-16,-106-99 15,0 76-15,-135-15 16,29 53 0,-136-31-16,0 1 15,-83 7-15,76 16 16,234 38 0</inkml:trace>
  <inkml:trace contextRef="#ctx0" brushRef="#br0" timeOffset="-6876.14">11294 4366 0,'-7'-8'0,"-8"-7"16,15 15-16,-242-222 16,219 222-16,-45-30 15,-53-16 1,-23 0-16,-67 8 16,7 15-16,-31 16 15,84-1 1,-310 46-16,355-23 15,-143 8-15,14 23 16,46-15-16,-60 37 16,52-14-1,39-1-15,14 1 16,-15 22-16,38-7 16,23 15-1,15-16-15,-8 62 16,46-38-16,14-1 15,16 69-15,23-60 16,22-9 0,38 31-16,30 8 15,8-38-15,30-1 16,16 1-16,44-8 16,46-8-1,-30-30-15,-61-16 16</inkml:trace>
  <inkml:trace contextRef="#ctx0" brushRef="#br0" timeOffset="-6633.03">10463 5892 0,'113'-30'15,"174"-39"1,-37 8-16,-76 15 16,75-23-16,-98-7 15,69-23-15,-84 30 16,15-53-16,-151 122 15,8-38 1,-8-16-16,-8 1 16,-30-16-16,-211-137 15,-23 54-15,-84 60 16,-173-30 0,-76 53-16,-60 107 15,665-38-15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47:36.09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10047 4427 0,'0'0'0,"0"0"16,0 0-16,15-8 15,15-7 1,54-16-16,29-15 15,-113 46-15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49:01.45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18000 5053 0,'0'22'15,"0"55"-15,0 22 0,0 916 0,0-931 16,-8 0-16,8 0 16,0-15-1,0-24-15,0-45 16</inkml:trace>
  <inkml:trace contextRef="#ctx0" brushRef="#br0" timeOffset="821.4">17743 4923 0,'0'0'16,"0"0"-16,0 0 15,0 0-15,23-8 16,14-7 0,16-8-16,15-15 15,61-8 1,-23 8-16,22 0 16,1 7-16,-1 1 15,-22 14-15,53-14 16,-61 15-1,-7-1-15,15 9 16,-31-1-16,-22 0 16,-7 1-16,-16 7 15,0 7 1,0 9-16,0-9 16,1 9-16,7 6 15,7 9-15,8 22 16,-15 1-1,-8 7-15,0 23 16,-7-8-16,15 46 16,-1-7-1,-6 7-15,14 38 16,-15-76-16,16 76 16,-16-22-1,-15-70-15,0 70 16,-7-1-16,-8-83 15,0 7-15,-8 7 16,-7 1-16,0-31 16,0-15-1,15-23-15</inkml:trace>
  <inkml:trace contextRef="#ctx0" brushRef="#br0" timeOffset="1107.95">17977 6625 0,'0'0'0,"0"0"16,76-16-16,15 1 15,60-15-15,0 7 16,-45 0 0,30-15-16,-8 15 15,-29 0-15,-9 0 16,-22 0 0,-15-15-16,-53 38 15</inkml:trace>
  <inkml:trace contextRef="#ctx0" brushRef="#br0" timeOffset="1563.18">18189 4991 0,'0'0'16,"0"0"-16,0 0 15</inkml:trace>
  <inkml:trace contextRef="#ctx0" brushRef="#br0" timeOffset="1752.21">19308 5266 0,'0'0'15,"0"0"-15,0 0 16</inkml:trace>
  <inkml:trace contextRef="#ctx0" brushRef="#br0" timeOffset="2098.17">18181 6319 0,'0'0'16,"0"0"-16,0 0 16</inkml:trace>
  <inkml:trace contextRef="#ctx0" brushRef="#br0" timeOffset="2276.17">19058 5655 0,'0'0'0</inkml:trace>
  <inkml:trace contextRef="#ctx0" brushRef="#br0" timeOffset="4776.81">19535 5449 0,'0'0'0,"0"0"16,0 0-16,0 0 15,0 0 1,0-7-16,0-1 15,0 8-15</inkml:trace>
  <inkml:trace contextRef="#ctx0" brushRef="#br0" timeOffset="5289.34">19981 5136 0,'30'-7'16,"45"-1"-16,-14-7 16,52-16-16,-113 31 15,348-68-15,-348 68 16,23 0-1,22 7-15,8 1 16,-8 0-16,1 7 16,-16-7-1,-7-1-15,-1-7 16,1 0-16,-8 0 16,0 0-1,-7 0-15,-1 0 16,-7 0-16,0 0 15,0 0-15,0 0 16,0 0 0,8-7-16,-8-16 15,0 0-15,0 0 16,0 8-16,-8-1 16,1 9-1,7-1-15,0 0 16,0 8-16,0 0 15,0 0 1,0 0-16,0 0 16,7 8-16,8 0 15,1-1-15,-1 1 16,-8 0 0,1-1-16,-8-7 15,0 0-15,-8 8 16,1-1-1,-8 9-15,7-9 16,8-7-16</inkml:trace>
  <inkml:trace contextRef="#ctx0" brushRef="#br0" timeOffset="5888.34">21356 4640 0,'0'0'15,"0"0"-15,0 0 16,0 0 0,0 0-16,0 8 15,8 23-15,0 52 16,-1 47-1,8 46-15,-7-8 16,-8 30-16,0-38 16,7 8-16,-7-23 15,0-61 1,0-7-16,-7-24 16,7-15-16,-8-15 15,1-15-15,7-8 16,0 0-1</inkml:trace>
  <inkml:trace contextRef="#ctx0" brushRef="#br0" timeOffset="6432.6">21288 4450 0,'0'0'0,"0"0"16,0 0-1,8 0-15,15 0 16,30-8-16,37-7 16,1-8-1,60 0-15,-22 0 16,-23 8-16,-1-1 15,-6-6-15,-16 22 16,-15 7 0,8 8-16,-8 8 15,-16 0-15,-6 15 16,-46-38-16,128 336 16,-128-328-1,0-8-15,8 381 16,-8-350-16,15 76 15,0 0-15,8 22 16,-1-22 0,-6-15-16,-1 22 15,-8-45-15,1-16 16,-8-14 0,-15-9-16,-8 8 15,-7-7-15,-16-8 16,-52 7-16,0-22 15,7-8 1,-22-8-16,15 1 16,98 7-16</inkml:trace>
  <inkml:trace contextRef="#ctx0" brushRef="#br0" timeOffset="6612.6">21281 6266 0,'0'0'0,"30"0"16,53-15-1,16-8-15,14 0 16,61-8-16,-31 1 16,-14-1-16,22-14 15</inkml:trace>
  <inkml:trace contextRef="#ctx0" brushRef="#br0" timeOffset="7058.01">22800 5136 0,'0'0'0,"0"0"15,23 0-15,60-7 16,16-8-16,29-8 16,31 0-16</inkml:trace>
  <inkml:trace contextRef="#ctx0" brushRef="#br0" timeOffset="7248.19">23753 4976 0,'0'0'16</inkml:trace>
  <inkml:trace contextRef="#ctx0" brushRef="#br0" timeOffset="7327.19">23549 5022 0,'0'0'16,"0"0"-16,0 0 15,0 0 1</inkml:trace>
  <inkml:trace contextRef="#ctx0" brushRef="#br0" timeOffset="10988.87">18128 6930 0,'0'0'0,"0"0"15,0 0-15,0 0 16,0 0-1,0 0-15,0 0 16,0 0-16,0 0 16,0 0-16,16 0 15,14 8 1,15-1-16,16 16 16,-1 8-16,-60-31 15</inkml:trace>
  <inkml:trace contextRef="#ctx0" brushRef="#br0" timeOffset="11077.92">19187 7006 0,'23'-7'0,"60"-24"16,7-15-1,-29 8-15,-61 38 16</inkml:trace>
  <inkml:trace contextRef="#ctx0" brushRef="#br0" timeOffset="11226.92">19610 6686 0,'0'0'16,"-7"7"-16,-1 1 16,0 0-1,8-8-15,0 7 16,8 1-16,-8-8 16</inkml:trace>
  <inkml:trace contextRef="#ctx0" brushRef="#br0" timeOffset="11365.96">19625 6808 0,'0'0'15,"0"0"-15,0 0 16,0 0 0,0 0-16,15 0 15,-15 0-15</inkml:trace>
  <inkml:trace contextRef="#ctx0" brushRef="#br0" timeOffset="12230.83">19913 6900 0,'0'0'16,"0"0"-16,0 0 16,0 0-16</inkml:trace>
  <inkml:trace contextRef="#ctx0" brushRef="#br0" timeOffset="12327.83">20653 6892 0,'0'0'0,"310"-8"15,-295 8-15,-15 0 16</inkml:trace>
  <inkml:trace contextRef="#ctx0" brushRef="#br0" timeOffset="12681.99">21659 6609 0,'0'0'15,"0"0"-15,0 0 16,0 0-16,-8-7 16,-7-1-1,-7 1-15,-1-1 16,-7 0-16,-1 8 16,9-7-16,-1 7 15,8 0 1,7 0-16,1 0 15,7 0-15,0 0 16,0 0 0,0 0-16,0 0 15,0 0-15,0 0 16,0 0 0,0 0-16,0 0 15,-8 7-15,1 1 16,7-8-16,-8 8 15,8-8 1,0 0-16,0 0 16,0 0-16</inkml:trace>
  <inkml:trace contextRef="#ctx0" brushRef="#br0" timeOffset="13722.23">20729 7212 0,'0'0'16,"15"31"-16,-15-31 16</inkml:trace>
  <inkml:trace contextRef="#ctx0" brushRef="#br0" timeOffset="14158.97">20865 7701 0,'0'8'0,"8"22"15,-1 23-15,1 1 16,-8-1 0,0 16-16,0-16 15,0-7-15,0-8 16,0-15 0,0-7-16,0-1 15,0-8-15,0 1 16,0-8-16,0 0 15,0 0 1,0 0-16,-8-15 16,-14-16-16,-24-14 15,8-9-15,8 16 16,7 7 0,8 9-16,0-1 15,8 7-15,-1 9 16,8-1-1,0 8-15,0 0 16,0 0-16,8 0 16,7 8-16,15 7 15,0 0 1,8 1-16,-8-9 16,1 1-16,-9-8 15,1 0 1,0 0-16,7-15 15,0-1-15,-30 16 16</inkml:trace>
  <inkml:trace contextRef="#ctx0" brushRef="#br0" timeOffset="14261.54">21077 7762 0,'0'0'0,"-15"8"16,-16-1-1,1 8-15,-8 1 16,38-16-16</inkml:trace>
  <inkml:trace contextRef="#ctx0" brushRef="#br0" timeOffset="16998.84">18060 5091 0,'0'0'15,"0"0"-15,0 0 16,0 0-1,0 0-15,0 0 16,0 0-16,0 0 16,8 7-16,0 9 15,-1 22 1,16 38-16,-1 8 16,31 46-16,-15 38 15,0-8 1</inkml:trace>
  <inkml:trace contextRef="#ctx0" brushRef="#br0" timeOffset="17715.66">18204 6541 0,'0'0'0,"0"15"16,-8 0-1,1 1-15,-1-9 16,1 1-16,7-8 16,-8 0-16,8 0 15,-7 0 1,-1-8-16,8 8 15,0 0-15,0 0 16,15-7 0,31-1-16,37 0 15,-30 1-15,22 7 16,69 0 0,-46 0-16,0 0 15,61 0-15,-53-8 16,-38 0-16,30 1 15,8-1 1,-38 1-16,-15-1 16,-7 8-16,22-8 15,-16 8-15,-6 0 16,-8 0 0,-16 0-16,1 0 15,-8 0-15,-7 0 16,-8 0-1,37-137-15,-37 129 16,-7-30-16,-1-15 16,8 53-16,-15-405 15,15 405 1,23-259-16,-23 228 16,0 31-16,15-343 15,-15 320 1,8-15-16,-8 38 15,22-298-15,-22 290 16,0-7-16,0 7 16,-7-7-1,-1 0-15,1 7 16,-1 1-16,-15-1 16,-22 0-1,-8 8-15,0 0 16,-22 16-16,-77 29 15,16 1 1,-143 46-16,158-54 16,-76 0-16,46-7 15,-68 14-15,135-29 16,84-16 0</inkml:trace>
  <inkml:trace contextRef="#ctx0" brushRef="#br0" timeOffset="25786.94">18106 5136 0,'0'0'16,"0"0"-16,-61 313 16,61-313-1,0 23-15,0-23 16,31 344-16,-31-344 15,7 30 1,-7-30-16</inkml:trace>
  <inkml:trace contextRef="#ctx0" brushRef="#br0" timeOffset="25879.44">18529 6228 0,'53'0'0,"38"15"16,60 8 0,159-23-16,-310 0 15,38-15-15,-38 15 16</inkml:trace>
  <inkml:trace contextRef="#ctx0" brushRef="#br0" timeOffset="25932.15">19587 5831 0,'0'0'0,"129"-336"16,-129 336-16</inkml:trace>
  <inkml:trace contextRef="#ctx0" brushRef="#br0" timeOffset="26013.88">19633 5037 0,'-8'-7'16,"-22"-47"-16,-38-14 15,-76 14-15,61 39 16,83 15-1</inkml:trace>
  <inkml:trace contextRef="#ctx0" brushRef="#br0" timeOffset="26619.86">19519 6541 0,'0'0'16,"0"0"-16,16-15 15,-16 15-15</inkml:trace>
  <inkml:trace contextRef="#ctx0" brushRef="#br0" timeOffset="26672.9">19965 6281 0,'0'0'16,"265"-7"-16,-265 7 16</inkml:trace>
  <inkml:trace contextRef="#ctx0" brushRef="#br0" timeOffset="26801.15">20638 6678 0,'15'31'16,"23"30"-16,23 46 15,-31-46 1,0-16-16,-7-6 15,0-1-15,-8-8 16,-8 8-16,-7-38 16</inkml:trace>
  <inkml:trace contextRef="#ctx0" brushRef="#br0" timeOffset="86150.53">11468 10693 0,'0'0'0,"-15"0"0,-15-8 0,-522-183 15,461 176-15,23 0 16,-15 7-16,15 0 15,0 8 1,0 8-16,8 0 16,-16 7-16,-7 23 15,22 0-15,16 1 16,0 6 0,7-7-16,8 8 15,7 0-15,8 38 16,0-15-16,-1-8 15,16-15 1,8 7-16,7-7 16,8 22-16,7-6 15,8-24 1,37 15-16,-14-30 16,37 8-16,31 7 15,-31-31-15,23-7 16,15 8-1,8-16-15,-1 8 16,31-7-16,-53 7 16,106 0-16,-136-16 15,75-29 1,-30-1-16,-60 0 16,7 0-16,8 0 15,-16 8 1,-7 0-16,-30 8 15,-8-16-15,-7 8 16,-16-8-16,-22 0 16,-45 0-1,-8-7-15,-8 7 16,-188-99-16,180 84 16,-150-23-1,83 38-15,-129-22 16,-7 45-16,37 15 15,99 0-15</inkml:trace>
  <inkml:trace contextRef="#ctx0" brushRef="#br0" timeOffset="86906.1">9760 7701 0,'0'0'0,"-8"0"16,-15 0-16,-14 8 16,-9-1-16,1-7 15,0 0 1,7-7-16,0-9 15,0 1-15,38 15 16</inkml:trace>
  <inkml:trace contextRef="#ctx0" brushRef="#br0" timeOffset="86945.1">9079 7510 0,'0'0'0</inkml:trace>
  <inkml:trace contextRef="#ctx0" brushRef="#br0" timeOffset="87071.42">8361 7586 0,'0'0'0,"-15"8"16,-23 23-1,38-31-15</inkml:trace>
  <inkml:trace contextRef="#ctx0" brushRef="#br0" timeOffset="87436.42">7960 7968 0,'0'23'15,"0"0"-15,8 30 16,0-7-1,7-8-15,15 0 16,23 1-16,0-1 16,15-8-16,23 1 15,14-16 1,-14-15-16,15 0 16,0 0-16,0-15 15,7-8 1,-22 8-16,-91 15 15,347-61-15,-339 61 16,30-16-16,30-14 16,-15 7-1,0-15-15,0-23 16,7 0-16,-22 22 16,-8 9-1,-7-8-15,-8-8 16,-15-23-16,-15 8 15,-8 8-15,-15 7 16,-37-15 0,-31-15-16,106 76 15</inkml:trace>
  <inkml:trace contextRef="#ctx0" brushRef="#br0" timeOffset="88219.99">9798 7663 0,'0'7'16,"0"1"-16,-8-8 15,-7 0-15,-8 0 16,-15-8-16,-15-7 16,-15 0-1,23 0-15,7-1 16,0 1-16,38 15 16</inkml:trace>
  <inkml:trace contextRef="#ctx0" brushRef="#br0" timeOffset="88276.99">9094 7495 0,'0'0'0,"-7"0"15,7 0-15</inkml:trace>
  <inkml:trace contextRef="#ctx0" brushRef="#br0" timeOffset="88421.56">8701 7525 0,'0'0'15,"-22"8"-15,-31 15 16,-15-8 0,-15 8-16,-1 15 15,24 0-15,7-7 16,-7 7-16,-16 8 15,23-8-15,15 15 16,38-53 0</inkml:trace>
  <inkml:trace contextRef="#ctx0" brushRef="#br0" timeOffset="124496.39">8354 7709 0,'0'0'0,"0"0"0,0 0 16,15-8-16,23-7 0,14-1 15,1 1 1,-7 7-16,-1 1 15,23-8-15,15 7 16,0 0 0,-7 1-16,-31-1 15,1 0-15,7 1 16,7-1 0,-7 8-16,-8 0 15,-7 0-15,-15 0 16,0 0-16,-8 0 15,-8 0 1,1 0-16,-1 0 16,1 0-16,-8 0 15,7 0-15,-7 0 16,0 0 0,0 0-16,0 0 15,0 0-15,0 0 16,8 0-16,-8 0 15,0 0 1,0 0-16,0 0 16,0 0-16,0 0 15,0 0 1,0 0-16,8 0 16,-1 0-16,1 8 15,-8-8-15</inkml:trace>
  <inkml:trace contextRef="#ctx0" brushRef="#br0" timeOffset="128299.78">9798 9762 0,'0'0'16,"0"0"-16,0 0 16</inkml:trace>
  <inkml:trace contextRef="#ctx0" brushRef="#br0" timeOffset="128377.8">9412 9578 0,'0'0'0,"0"0"16</inkml:trace>
  <inkml:trace contextRef="#ctx0" brushRef="#br0" timeOffset="128452.78">9094 9540 0,'0'0'0,"0"0"16,-15 8-16,-7 15 15,22-23 1</inkml:trace>
  <inkml:trace contextRef="#ctx0" brushRef="#br0" timeOffset="128640.47">8762 9784 0,'0'0'15,"-8"16"-15,1 7 16,-1 15-1,1 8-15,7-8 16,0 0-16,0-8 16,0-7-16,7 0 15,8 0 1,23 15-16,15 8 16,0-8-16,7 0 15,-22-7 1,15 7-16,-53-38 15</inkml:trace>
  <inkml:trace contextRef="#ctx0" brushRef="#br0" timeOffset="129236.25">9442 10426 0,'15'0'0,"-15"0"15,318 7-15,-318-7 16,23 0-16,52 0 16,23 0-1,-37 0-15,60 0 16,0-7-16,-30-1 15,-8 0-15,-83 8 16,355-30 0,-355 30-16,30 0 15,46-8-15,-1-7 16,1-8-16,0 0 16,-8-7-1,0-9-15,-15 1 16,7 0-16,-15 8 15,-14-1 1,-1 1-16,-7-1 16,-8 0-16,-8-7 15,-7 0-15,-7 0 16,-1 7 0,-15 1-16,-22-16 15,0 16-15,-23-1 16,-8 8-16,-15-7 15,-14 14 1,-9-7-16,39 8 16,-24 8-16,-52-1 15,53-7 1,-8 22-16,-60 1 16,83-8-16,-8 8 15,-15 7-15,0-8 16,-7 9-1,7-1-15,-8-7 16,39 7-16,-16-7 16,16-8-1,-31 7-15,7 16 16,24-8-16,-76 31 16,60 0-16,91-46 15</inkml:trace>
  <inkml:trace contextRef="#ctx0" brushRef="#br0" timeOffset="142447.75">12338 10945 0,'0'0'0,"7"-8"15,-7 8-15</inkml:trace>
  <inkml:trace contextRef="#ctx0" brushRef="#br0" timeOffset="142595.26">12330 10586 0,'0'0'0,"0"0"16,0 0-16,-317-54 16,317 54-1,-8-7-15,8 7 16,-386-77-16,386 77 16</inkml:trace>
  <inkml:trace contextRef="#ctx0" brushRef="#br0" timeOffset="142973.01">10516 10532 0,'0'0'16,"-31"8"-16,-14 7 15,-15 1 1,-1 7-16,16 7 15,22-7-15,0 7 16,8 1-16,0 15 16,0 7-1,8 1-15,-1-1 16,8 0-16,0 1 16,8-8-1,14-8-15,-22-38 16,189 175-16,-181-175 15,7 8-15,8 0 16,-1 7 0,24 8-16,-46-23 15,317 107-15,-309-107 16,-1 0-16,-7 0 16</inkml:trace>
  <inkml:trace contextRef="#ctx0" brushRef="#br0" timeOffset="143089.01">11642 11403 0,'23'-8'16,"52"-15"-16,1 0 15,-23-7 1,15-9-16,-68 39 0</inkml:trace>
  <inkml:trace contextRef="#ctx0" brushRef="#br0" timeOffset="143254.53">12277 11013 0,'0'0'16,"0"-7"-16,0-9 15,0-7-15,-7 1 16,-9-9 0,-6 1-16,-31-9 15,-8 9-15,-22-8 16,-38 7 0,-37 8-16,6-7 15,-52-1-15,45 8 16</inkml:trace>
  <inkml:trace contextRef="#ctx0" brushRef="#br0" timeOffset="146671.47">11189 10227 0,'0'0'0,"-8"0"16,8 0 0</inkml:trace>
  <inkml:trace contextRef="#ctx0" brushRef="#br0" timeOffset="146733.48">10901 10189 0,'0'0'16,"0"0"0,-7 8-16,7-8 15</inkml:trace>
  <inkml:trace contextRef="#ctx0" brushRef="#br0" timeOffset="148843.17">11264 11693 0,'0'0'16,"0"0"-16,0 0 15,0 0-15,0-8 16,-7 0-16,-1 1 16,0-1-1,1 0-15,-16 1 16,1-1-16,22 8 15,-182 15 1,182-15-16,-15 8 16,-8 15-16,1 15 15,6 8-15,1 15 16,0-8 0,0 1-16,8-8 15,-9 15-15,16-61 16,-22 213-16,22-213 15,0 8 1,0 7-16,0 0 16,7 16-16,1 0 15,15 7 1,7 0-16,-30-38 16</inkml:trace>
  <inkml:trace contextRef="#ctx0" brushRef="#br0" timeOffset="148906.17">11241 12608 0,'0'0'15,"8"0"-15,-8 0 16</inkml:trace>
  <inkml:trace contextRef="#ctx0" brushRef="#br0" timeOffset="149206.54">11612 12532 0,'0'0'0,"23"-15"16,22-8-16,8-15 15,-15 0-15,7-8 16,-7 0-1,-16 8-15,1 0 16,-8 0 0,-7-16-16,-1-15 15,1 8-15,-16 0 16,1 8-16,-16-16 16,0 8-16,-7 0 15,-15 8 1,-8 14-16,8 17 15,-1-1-15,-22 7 16,-53 16-16,46 16 16,-54 22-1,-98 38-15,84-22 16</inkml:trace>
  <inkml:trace contextRef="#ctx0" brushRef="#br0" timeOffset="-214567.84">8354 8334 0,'0'0'0,"0"0"0,0 0 0</inkml:trace>
  <inkml:trace contextRef="#ctx0" brushRef="#br0" timeOffset="-214483.84">8195 8754 0,'0'0'16,"-8"23"-1,8-23-15</inkml:trace>
  <inkml:trace contextRef="#ctx0" brushRef="#br0" timeOffset="-214436.84">8149 9052 0,'0'7'16,"8"24"-16,-8 7 16,0-38-16</inkml:trace>
  <inkml:trace contextRef="#ctx0" brushRef="#br0" timeOffset="-213982.45">8255 9487 0,'0'7'0,"8"24"16,7 15-1,8 0-15,14 15 16,1 15-16,-7 8 15,-9-31 1,1 1-16,15-1 16,-8 8-16,0 8 15,8 0-15,0-8 16,7-16 0,23 17-16,-7-17 15,-16 1-15,23 38 16,0-15-1,-15-23-15,0-8 16,7 8-16,-14-1 16,-8 1-16,22 30 15,23-7 1,-30-31-16,-15-15 16,0-8-16,-1 1 15,1 7-15,0-8 16,7-8-1,1 1-15,-1 0 16,-7-1-16,-8-7 16,-7 16-1,0-9-15,-8 1 16,0 0-16,-8-1 16,1-7-16,-1 8 15,1-8 1,0 0-16,-8 0 15</inkml:trace>
  <inkml:trace contextRef="#ctx0" brushRef="#br0" timeOffset="-212649.51">8195 9601 0,'0'0'16,"0"0"-16,0-23 15,-8-15-15,-7-8 16,-8 1-1,1-1-15,7 0 16,7 0-16,-7-30 16,-8 0-16,8 22 15,8 16 1,-1 0-16,1 0 16,7-39-16,-8-22 15,0 38 1,1 8-16,7-16 15,0-7-15,0-1 16,0 32-16,0 14 16,0 8-1,0 0-15,0 16 16,0-1-16,0 0 16,0 8-16,0 0 15,0 0 1,0 0-16,0 0 15,0 0-15,0 0 16,0 0-16,-8 23 16,1 0-1,-1 23-15,1 0 16,7 0-16,0-8 16,-8 0-1,0 15-15,1-7 16,7-8-16,-8 0 15,1-7 1,-1-8-16,1-8 16,7-7-16,0-1 15,0-7-15,0 0 16,0 0 0,0 0-16,0-30 15,0-8-15,7 0 16,1-1-16,-8 16 15,7 1 1,1 6-16,-1 1 16,1 7-16,0 1 15,-8 7 1,0 0-16,0 0 16,0 0-16,0 0 15,0 0 1,0 0-16,0 0 15,0 0-15,0 0 16,7 0-16,1 0 16,-1 0-16,8 0 15,1 0 1,6-8-16,-22 8 16</inkml:trace>
  <inkml:trace contextRef="#ctx0" brushRef="#br0" timeOffset="-212540.33">8074 8617 0,'0'0'15,"-15"7"-15,15-7 16</inkml:trace>
  <inkml:trace contextRef="#ctx0" brushRef="#br0" timeOffset="148262.82">10901 9647 0,'0'0'16,"0"0"-16,0 0 16,0 0-16,0 0 15,0 0-15,0 0 16,0 0-1,0 0-15,0 0 16,0 0-16,0 0 16,0 0-1,0 0-15,0 0 16,0 0-16,0 0 16,0 0-16,15-8 15,23-22 1,23-16-16,29-15 15,-6 8-15,-16 15 16,-23 7-16,0-7 16,1 7-1,-1 1-15,-7-1 16,0 8-16,-1 0 16,-6 1-1,-9 6-15,1 1 16,-8 7-16,-7 1 15,-8 7-15,0 0 16,0 0 0,0 0-16,0 0 15,0 0-15,0 0 16,0 0-16,0 0 16,0 0-1,0 0-15</inkml:trace>
  <inkml:trace contextRef="#ctx0" brushRef="#br0" timeOffset="149268.2">10848 9815 0,'0'0'16,"0"0"-16,0 0 16,0 0-1,0 0-15,0-8 16,0 1-16,0-9 16,0 1-1,0 0-15,8-8 16,-1 0-16,1 0 15,0 8-15,-1-8 16,-7 8 0,0 0-16,0-1 15,0 9-15,0-1 16,0 8-16,0 0 16,0 0-1,0 0-15,0 8 16,0 7-16,0 0 15,-7 8-15,-1 0 16,0 0 0,8 0-16,0-8 15,0 0-15,0-7 16,0 0 0,0-8-16,8 7 15,0 1-15,14-8 16,1 0-16,0-8 15,-8 1 1,0-1-16,0 0 16,0 1-16,-7-1 15,-1 0 1,1 1-16,-8 7 16,0 0-16,0 0 15,0 0-15,0 0 16,0 0-1,0 0-15,0 0 16,0 0-16,0-8 16,0 1-16,-8-1 15,1 0 1,-1 1-16,8 7 16,0 0-16,0 0 15,0 0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53:32.044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3591 5091 0,'0'0'0,"0"0"0,0 0 0,0 0 15,15 0-15,23 0 16,22-8 0,8 8-16,0 0 15,0-8-15,-7 8 16,22 0-16,0 8 15,-15-8 1,15 8-16,23 7 16,0-7-16,0-1 15,-8 1-15,8-1 16,-8 1 0,16 0-16,14 7 15,-22 0-15,15 1 16,0-1-1,-15-8-15,60 9 16,-45-16-16,15 7 16,15-7-16,-45 0 15,38 0 1,15 0-16,-8 8 16,0-8-16,-38 0 15,54 8-15,-39-8 16,23 0-1,1 0-15,-39 0 16,31 0-16,14-8 16,-44 8-1,67-8-15,-82-7 16,6 15-16,62-15 16,-92 7-16,8 23 15,69-15 1,-69 0-16,-30 0 15,0 8-15,0 0 16,7-1-16,-7 1 16,-8-8-1,-22 0-15,-8-8 16,-15 8-16</inkml:trace>
  <inkml:trace contextRef="#ctx0" brushRef="#br0" timeOffset="850.21">10153 5083 0,'0'0'0,"0"0"15,0 0 1,0 0-16,0 0 16,7 0-16,24 0 15,14 15-15,8-7 16,30-8-1,-7 0-15,22 0 16,-15 0-16,8 0 16,45 8-1,-15-1-15,22-7 16,1 0-16,-8 8 16,53-1-16,-22-7 15,29 0 1,-45 0-16,31 0 15,-8 8-15,7 0 16,-30-8-16,38 15 16,-30 0-1,45-15-15,-75 8 16,52 0-16,-30-1 16,-15 8-1,0-7-15,-52 0 16,-9 7-16,-7 0 15,15-7-15,-22-1 16,-8-7 0,-15 8-16,-38-8 15</inkml:trace>
  <inkml:trace contextRef="#ctx0" brushRef="#br0" timeOffset="1605.73">15460 5129 0,'23'7'16,"45"1"-16,37-8 15,9 0 1,37 0-16,-45-8 15,7-14-15,-45 6 16,-30 9 0,-23 7-16,-15 0 15,0 0-15</inkml:trace>
  <inkml:trace contextRef="#ctx0" brushRef="#br0" timeOffset="2393.1">3735 6251 0,'0'0'16,"0"0"-16,0 0 16,7 0-1,8 0-15,8-8 16,7 1-16,23-1 15,23-7-15,7-1 16,8 9 0,14-9-16,54 1 15,0 15-15,-8-23 16,23 8-16,-8 0 16,38 0-1,-15 7-15,-7 0 16,45 8-16,-38-7 15,-8 7 1,-15-8-16,-7 8 16,264 0-16,-423 0 15,310-8-15,-264 8 16,67-7 0,16 7-16,29-8 15</inkml:trace>
  <inkml:trace contextRef="#ctx0" brushRef="#br0" timeOffset="40315.07">17743 5419 0,'0'0'0,"-8"8"0,1-1 0,430-228 15,-226 61-15,-69 68 16,-37-7-16,7-1 15,-98 100 1</inkml:trace>
  <inkml:trace contextRef="#ctx0" brushRef="#br0" timeOffset="65152.68">3878 7365 0,'0'0'0,"0"0"15,0 0-15,0 0 16,0 0-16,0 0 16,8 0-1,14 0-15,16 8 16,23-1-16,14 1 16,-7-8-1,0 8-15,53-1 16,-15-7-16,0 0 15,23 0-15,-16-15 16,-15 0 0,76 7-16,-61 0 15,46 1-15,-8 7 16,-45 15-16,91-23 16,-91 8-1,52 16-15,-22-16 16,-52 0-16,-1 7 15,68-14-15,-68 7 16,-15 0 0,38 0-16,0-8 15,-38 0-15,-15 1 16,-8-1 0,8 1-16,-8 7 15,-45 0-15</inkml:trace>
  <inkml:trace contextRef="#ctx0" brushRef="#br0" timeOffset="65869.24">8316 7319 0,'0'0'0,"15"0"16,38-7-16,30 7 16,-7 0-1,14 0-15,46 0 16,-7-8-16,-31 0 15,38 8 1,-30-7-16,-8 7 16,38 0-16,-7 0 15,-23 0-15,22 15 16,-7 0-16,23-7 16,0 0-1,14 7-15,-22-15 16,-7 0-16,7 0 15,0 0 1,0 7-16,-30 1 16,0-8-16,0 23 15,15 8 1,-121-31-16</inkml:trace>
  <inkml:trace contextRef="#ctx0" brushRef="#br0" timeOffset="65995.23">12020 7502 0,'0'0'0,"15"0"16,8 8-16,0 0 15,-1-8 1,1 0-16,0 0 16,-8 0-16,0 0 15,0 0 1,-15 0-16</inkml:trace>
  <inkml:trace contextRef="#ctx0" brushRef="#br0" timeOffset="83175.46">18385 6464 0,'0'0'0,"0"0"16,0 0-16,0 0 15,0 0 1,0 0-16,0 0 15,0 0-15,0 0 16,0 0-16,8 8 16,0 30-1,14 54-15,-7-23 16,8 68-16,-8 23 16,0-68-1,8 76-15,-15-39 16,14 1-16,-7 53 15,8-61 1,0 46-16,-16-23 16,8 23-16,8-7 15,-23-9-15,15 9 16,-15-47 0,8 62-16,-1-70 15,-7 17-15,0 6 16,8-37-1,-1-23-15,-7-16 16,0 16-16,8 15 16,0-31-16,-1-7 15,1-16 1,-1-7-16,-7-15 16,0 0-16,0-8 15,0 0-15,-7-8 16,7 8-1</inkml:trace>
  <inkml:trace contextRef="#ctx0" brushRef="#br0" timeOffset="84278.22">18181 6442 0,'0'0'15,"0"0"-15,0 0 16,8 7-1,-8-7-15,166 23 16,-151-23-16,8 0 16,53 0-1,14 0-15,16-8 16,45 8-16,-7-15 16,0-8-16,-8 0 15,-8 8 1,23-15-16,-37 7 15,37 15-15,-45-7 16,-23 0-16,-7-1 16,-16 16-1,23 0-15,-15 0 16,-22 0-16,-16 0 16,-7 0-1,-1 8-15,1 0 16,-8-1-16,8 8 15,-8 1 1,0 7-16,-7 7 16,-1 8-16,-7 39 15,8 7-15,-1 7 16,-7 31 0,8 31-16,-8-8 15,15 61-15,-15-76 16,15 106-16,-15-91 15,15 84 1,-7-122-16,22 107 16,0-130-16,16 46 15,-16 30 1,-15-76-16,8-8 16,-1 16-16,-14-8 15,-1-31-15,1-15 16,-8-7-1,0-1-15,0-7 16,-8-7-16,1-1 16,-8 0-1,-23 8-15,-30 7 16,0 1-16,7 0 16,-82 22-16,29-15 15,31-7 1,-83 14-16,37-22 15,-45 8-15,38-16 16,0 0 0,-30 8-16,45-7 15,-30-9-15,22 16 16,31-8 0,-8 1-16,46-9 15,60-7-15</inkml:trace>
  <inkml:trace contextRef="#ctx0" brushRef="#br0" timeOffset="85207.17">19217 5663 0,'0'0'16,"0"0"-16,0 8 16,0 53-1,0 69-15,0-47 16,0 55-16,0-16 16,0-53-16,-7-16 15,-1-15 1,8-7-16,0-16 15,0 0-15,0-15 16,0 0 0</inkml:trace>
  <inkml:trace contextRef="#ctx0" brushRef="#br0" timeOffset="85599.33">18809 5594 0,'0'0'16,"0"0"-16,0 0 15,0 0-15,0 0 16,0 0-16,0 0 16,30 8-1,23-8-15,15-8 16,15 16-16,15-8 15,-14-8 1,6 8-16,1 16 16,7-9-16,-98-7 15</inkml:trace>
  <inkml:trace contextRef="#ctx0" brushRef="#br0" timeOffset="85799.45">19860 5732 0,'0'0'15,"0"7"-15,-15 16 16,-16 23-16,-14 8 15,-38 29 1,0-14-16,-16 8 16,9 14-16,-31 8 15,7-38 1,24-15-16,-16-8 16,7-7-16,31-1 15,31-14 1,6-1-16,31-15 15</inkml:trace>
  <inkml:trace contextRef="#ctx0" brushRef="#br0" timeOffset="86722.23">21175 6289 0,'0'0'15,"-8"229"-15,8-206 16,0 99-16,0 31 15,8 30 1,0 15-16,-1 1 16,-7 37-16,0-60 15,8 37 1,-8-83-16,0 69 16,0-62-16,-8 31 15,8-69 1,0-15-16,0-23 15,0-7-15,0-16 16,8-15-16,-8-16 16,0-7-1</inkml:trace>
  <inkml:trace contextRef="#ctx0" brushRef="#br0" timeOffset="87715.13">20880 6281 0,'0'0'0,"0"0"15,0 0 1,0 0-16,0 0 15,15 8-15,8 0 16,45-1-16,15-7 16,38 0-1,-15-15-15,15-8 16,0 8-16,7-16 16,-14 16-16,7-8 15,-38 15 1,-7 1-16,-24-1 15,1 1-15,-7 7 16,-16 0 0,-7 0-16,-1 7 15,-14-7-15,-1 8 16,1 15 0,0 23-16,-8 7 15,-8 0-15,-7 16 16,0 38-16,15 7 15,-8 31 1,8 0-16,0-22 16,8 105-16,-1-113 15,8 175 1,-15-183-16,23 145 16,-8-161-16,23 154 15,-15-169-15,30 138 16,-38-108-1,15-22-15,8 54 16,-23-31-16,-8-54 16,9 0-1,-1-14-15,-8-1 16,1-8-16,-1-7 16,-7 0-1,0-8-15,0-7 16,0 0-16,0-8 15,0 0-15,0 0 16,0 0-16,0 0 16,0 0-1,-7-8-15,-39-7 16,-29-1-16,7 1 16,-23 0-1,-83-8-15,31 8 16,-61 22-1,98-22-15,15 15 16,-38 0-16,24 8 16,105-8-16</inkml:trace>
  <inkml:trace contextRef="#ctx0" brushRef="#br0" timeOffset="88696.85">19444 5572 0,'0'0'0,"15"15"15,23 0-15,-38-15 16</inkml:trace>
  <inkml:trace contextRef="#ctx0" brushRef="#br0" timeOffset="91046.59">21553 5449 0,'0'16'0,"-8"22"16,-7 23-16,0-8 15,-7-7 1,6 8-16,1-16 15,-7 7-15,-9-14 16,9-8-16,7-8 16,7-7-1,0-1-15,8-7 16,0 0-16,16 8 16,6-8-1,9 0-15,-1 0 16,0 0-16,8 8 15,22-1-15,-7 1 16,-7 0 0,-16-8-16,-8 0 15,-6 0-15,-1 0 16,-8 0 0,-7 0-16,0 0 15,0 0-15,0-8 16,0 8-16</inkml:trace>
  <inkml:trace contextRef="#ctx0" brushRef="#br0" timeOffset="91611.84">22105 5655 0,'0'0'0,"-8"8"16,1 7-16,-8 16 15,7-8-15,1-8 16,7 0 0,0-7-16,7 0 15,1-1-15,-8-7 16,7 0-16,8-7 15,0-1 1,1 0-16,-1 1 16,-8-1-16,1 8 15,-1 0 1,1 0-16,7 23 16,0 30-16,0-7 15,0 0 1,-7-8-16,0-7 15,-1-8-15,1-8 16,-1 0-16,1-7 16,-1-16-1,24-22-15,-31 30 16</inkml:trace>
  <inkml:trace contextRef="#ctx0" brushRef="#br0" timeOffset="91947.24">22483 5266 0,'0'0'0,"0"0"15,0 15 1,-8 1-16,1 22 15,-1 31-15,1-1 16,-1-14 0,1-16-16,-1-8 15,8-7-15,0-7 16,0-1-16,0-8 16,0-7-1,8 8-15,7-8 16,7 0-16,1-8 15,-8 8 1,-15 0-16</inkml:trace>
  <inkml:trace contextRef="#ctx0" brushRef="#br0" timeOffset="92062.24">22551 5785 0,'0'0'16,"-30"15"0,-16 8-16,1 0 15,7-7-15,16-9 16,-1-14-16,23 7 15</inkml:trace>
  <inkml:trace contextRef="#ctx0" brushRef="#br0" timeOffset="92453.97">22808 5747 0,'0'0'0,"0"0"16,0 0-16,0 0 15,0 0 1,0 0-16,0 0 16,0 0-16,8-8 15,7 1-15,0-8 16,0-1-1,-8-7-15,-7 8 16,-7 0-16,-1 7 16,-7 1-1,-7 7-15,-9 15 16,-7 15-16,8 1 16,8 7-16,6-7 15,9-9 1,7-6-16,15-1 15,8-7-15,-8-8 16,-15 0 0</inkml:trace>
  <inkml:trace contextRef="#ctx0" brushRef="#br0" timeOffset="92697.96">23042 5274 0,'0'0'16,"0"0"-16,0 7 16,-7 9-1,-1 37-15,-7 39 16,15-16 0,0-7-16,0-8 15,-7 15-15,7 0 16,0-30-16,0-23 15,0-15 1,0-8-16</inkml:trace>
  <inkml:trace contextRef="#ctx0" brushRef="#br0" timeOffset="93363.24">21863 4343 0,'0'15'15,"8"16"-15,-1 14 16,8 1-16,0-15 15,0-8-15,1-8 16,-1-8 0,7 1-16,16-8 15,0-30-15,0-16 16,-16 8 0,-6 7-16,-9 8 15,1 0-15,-8 8 16,0 7-1,0 8-15,0 0 16,7 8-16,8 23 16,1-1-1,6 23-15,1 1 16,-8-8-16,8 30 16,-1 8-16,-14-31 15,-1 1 1,-7-16-16,-7 0 15,-1 0-15,-7-7 16,-23-1-16,-45-7 16,15-15-1,8-16-15,60 8 16</inkml:trace>
  <inkml:trace contextRef="#ctx0" brushRef="#br0" timeOffset="94263.85">23458 4595 0,'0'0'0,"15"0"15,8 7-15,15-7 16,-8 0 0,-30 0-16</inkml:trace>
  <inkml:trace contextRef="#ctx0" brushRef="#br0" timeOffset="94467.85">23375 4831 0,'0'0'0,"0"0"16,15 23-1,8 15-15,7 0 16,-7 1-16,-8-9 16,-15-30-1</inkml:trace>
  <inkml:trace contextRef="#ctx0" brushRef="#br0" timeOffset="95064.92">23813 4938 0,'0'0'0,"0"0"16,0 0-16,0 0 16,-7 8-16,7-8 15,-114 99-15,114-99 16,0 0-1,0 8-15,0-1 16,8 1-16,0-1 16,7 1-1,0-8-15,0-8 16,0 1-16,0-1 16,-7 1-1,-8 7-15,0 0 16,0 0-16,0 0 15,0 0 1,0 0-16,7 7 16,1 8-16,-1 1 15,1-9-15,-8-7 16,0 0-16,0 0 16,8 0-1,-1 0-15,1 0 16,7-7-16,-15 7 15,7-8 1,1 0-16,-1 1 16,1-1-16,0 1 15,7-9-15,0 1 16,15-16 0,0 1-16,8 7 15,15 0-15,8 8 16,-16 7-1,0 1-15,-45 7 16</inkml:trace>
  <inkml:trace contextRef="#ctx0" brushRef="#br0" timeOffset="95317.92">24426 5159 0,'0'0'15,"7"16"-15,-7-16 16</inkml:trace>
  <inkml:trace contextRef="#ctx0" brushRef="#br0" timeOffset="95426.92">24479 5365 0,'0'0'16,"0"0"-16,-15 0 16,-31-7-16,1-1 15,-1-15 1,9-15-16,37 38 15</inkml:trace>
  <inkml:trace contextRef="#ctx0" brushRef="#br0" timeOffset="95685.92">24585 5075 0,'0'0'0,"0"0"16,0 0-1,0 0-15,0 0 16,0 0-16,0 0 15,0 0-15</inkml:trace>
  <inkml:trace contextRef="#ctx0" brushRef="#br0" timeOffset="98281.47">19776 5549 0,'0'0'0,"0"0"16,0 0-16,0 0 16,0 0-16,0 0 15,0 0 1,-7 0-16,-8-8 16,0 0-16,-16 1 15,31 7-15</inkml:trace>
  <inkml:trace contextRef="#ctx0" brushRef="#br0" timeOffset="99078.29">19111 5625 0,'0'0'15,"0"0"-15,0 0 16,0 0-1,0 0-15,0 0 16,0 0-16,0 0 16,0 0-1,8 0-15,7 0 16,8 0-16,7 0 16,0 0-16,0 0 15,1 0 1,-1 0-16,0 0 15,23 0-15,30 8 16,-15-8 0,-30 0-16,-8 0 15,0 0-15,1 0 16,-9 7-16,1-7 16,-8 0-1,8 8-15,-1-1 16,1 1-16,0 0 15,-8-8-15,0 0 16,0 0 0,-7 0-16,-8 0 15,7 0-15,-7 0 16,0 0 0,0 0-16,0 0 15,0 0-15,0 0 16,0 0-1,0 0-15,-7 7 16,-8 9-16,-8 7 16,0-8-16,1 23 15,-9 0 1,-14 16-16,-31 7 16,16-23-16,22-15 15,0 7 1,8-7-16,7 0 15,1 0-15,-9 0 16,31-23-16</inkml:trace>
  <inkml:trace contextRef="#ctx0" brushRef="#br0" timeOffset="130694.66">11226 8724 0,'0'0'0,"0"0"16,0 0-16,0 0 15,0 0-15,0 0 16,0 0-16,0 0 16,0 0-1,0 0-15,0 0 16,0 0-16,8-8 16,7 0-16,8 1 15,14 7 1,1 0-16,0-8 15,7 0-15,1 1 16,22-1 0,0 1-16,0 7 15,0 0-15,0-8 16,-15 0 0,7 8-16,8 0 15,-7 0-15,-1 0 16,-7-7-16,30 7 15,16 0 1,-16 0-16,0 0 16,0-8-16,-15 8 15,8 0-15,-8-8 16,0 1 0,30 7-16,-22 7 15,22-7-15,-7-7 16,7-1-16,-30 8 15,15 0 1,-22 0-16,29 0 16,1 0-16,-8 8 15,-15-8 1,31-8-16,7 8 16,-46 8-16,8-8 15,-15-8-15,60 8 16,-30 15-1,-7-15-15,-8 0 16,15-7-16,16 7 16,-47 0-1,-6 7-15,-1-7 16,-15 0-16,-7 0 16,0 0-16,-1 0 15,1 0 1,0 0-16,-8 0 15,0 0-15,-15 0 16</inkml:trace>
  <inkml:trace contextRef="#ctx0" brushRef="#br0" timeOffset="131943.43">5065 9823 0,'0'0'15,"0"0"-15,0 0 16,0 0-16,0 0 16,0 0-1,0 0-15,0 0 16,0 0-16,8-8 16,14 8-16,16-8 15,7 1 1,16-9-16,22 1 15,23 0-15,-23 7 16,0 1 0,16-1-16,6 8 15,1-8-15,0 8 16,0-7-16,0 7 16,0-8-1,-8 1-15,45 7 16,-29 0-16,14-8 15,-29 16 1,-1-8-16,-15 0 16,38 0-16,-15 7 15,15-7-15,7 0 16,-29 8 0,-16-8-16,83 7 15,-60 9-15,-23-24 16,83 16-16,-75 7 15,-23-15 1,46 15-16,37-15 16,-83 8-16,0-1 15,106 1 1,-84 0-16,-37-1 16,31-7-16,59 8 15,-60 0-15,-37-1 16,-1 1-1,38 7-15,23 8 16,-38-15-16,-30-8 16,-8 7-16,-7 1 15,7 0 1,8-1-16,15 1 16,7 0-16,-7-1 15,-7-7 1,-9 0-16,-6-7 15,6-9-15,-37 16 16</inkml:trace>
  <inkml:trace contextRef="#ctx0" brushRef="#br0" timeOffset="171603.27">11249 9746 0,'0'0'0,"0"0"0,0 0 0,0 0 0,0 0 15,8 0 1,7 0-16,0 0 16,7 0-16,1 0 15,7 0 1,1-7-16,-1-1 15,0 0-15,15 8 16,8-7-16,0 7 16,0 0-16,8 0 15,-8-8 1,0 8-16,-1-7 16,-6 7-16,7 0 15,0 0 1,0 0-16,-8 0 15,0 0-15,23 0 16,-7 0-16,7 0 16,0 0-1,-15 0-15,15 0 16,-8 0-16,-7 0 16,0 7-16,8-7 15,-8-7 1,30-1-16,0 8 15,0 0-15,0 0 16,8 0 0,0 0-16,-16 0 15,1-8 1,-16 8-16,46 0 16,-23-7-16,0-1 15,-14 8-15,29 0 16,-15 0-16,-30-8 15,0 1 1,-8 7-16,-7 0 16,0 0-16,7 7 15,-7-7-15,0 0 16,-16 0 0,-7 0-16,1 0 15,-9 0-15,1 0 16,-1 0-1,-7 0-15,0 0 16,0 0-16,0 0 16,0 0-16,0 0 15</inkml:trace>
  <inkml:trace contextRef="#ctx0" brushRef="#br0" timeOffset="176390.84">14885 9288 0,'0'0'0,"0"0"15,0 0-15,0 0 16,0 0-16,15 8 16,-15-8-16</inkml:trace>
  <inkml:trace contextRef="#ctx0" brushRef="#br0" timeOffset="177161.12">15218 9311 0,'23'-7'15,"45"-9"-15,15-6 16,-8-1-16,9-16 16,-9 1-1,-7 0-15,-7 0 16,-8 0-16,7-8 16,1 0-16,-9 0 15,1-30 1,-22 15-16,-1-8 15,-15 1-15,0-39 16,-7 8 0,-8-8-16,0-8 15,-8-7-15,8 122 16,-76-374 0,61 351-16,-22-38 15,-1-7-15,-8-16 16,1 0-16,-8 7 15,-15 9 1,8 14-16,-24-15 16,1 1-16,-23-1 15,-7 8 1,15 15-16,-16 8 16,-7 8-16,0-1 15,-37 8-15,29 8 16,1 0-1,-8 15-15,-8-8 16,0 8-16,8 0 16,15 8-1,-15-1-15,15 1 16,0 7-16,0-7 16,23 7-16,30-7 15,0-1 1,0-7-16,15 0 15,15 0-15,16 0 16,-1 0-16,15-7 16,1-1-1,-1 0-15,8-7 16,0 0-16,8-8 16,-1-8-1,1 1-15,-1-1 16,1 16-16,-8 7 15,0 8 1,0 0-16,0 0 16,0 16-16,0-1 15,0 8-15,0 0 16,8 0 0,-1-8-16,1 0 15,7 1-15,-15-16 16</inkml:trace>
  <inkml:trace contextRef="#ctx0" brushRef="#br0" timeOffset="205148.06">3659 11120 0,'0'0'0,"0"0"16,0 0-1,0 0-15,0 0 16,0 0-16,0 0 16,0 0-16,0 0 15,0 0 1,0 0-16,0 0 15,0 0-15,8 0 16,-1 0-16,-7 0 16,0 0-1,8 0-15,-1 0 16,1 0-16,-1-8 16,8 8-16,1-7 15,-1-1 1,0 8-16,7-7 15,-6 7-15,6 0 16,9 0 0,14 0-16,8 0 15,0 0-15,-8-8 16,-7 8-16,0 0 16,7 8-1,46-8-15,-1-8 16,-22 0-16,-7 8 15,30 8-15,30-8 16,-53-8 0,-15 8-16,15 8 15,60 0-15,-37-16 16,-23 0 0,15 8-16,46 8 15,-46-16-15,-15 8 16,-8 8-16,46-8 15,0 0 1,-38 8-16,-15-16 16,15 8-16,15 8 15,-7-8 1,-31 0-16,0-8 16,-7 8-16,-8 0 15,-7 0-15,7 0 16,8 8-1,8-1-15,-9-7 16,1 0-16,-8 0 16,-7 0-16,0 0 15,-1 0 1,1 0-16,0 0 16,7 0-16,-30 0 15</inkml:trace>
  <inkml:trace contextRef="#ctx0" brushRef="#br0" timeOffset="206294.99">7325 10914 0,'0'0'16,"0"0"-16,0 0 15,0 0-15,0 0 16,0 0-16,0 0 15,0 0 1,0 0-16,0 0 16,8 0-16,0 0 15,7 0 1,0 8-16,8-1 16,-1 1-16,31 0 15,53-1 1,-23-7-16,-38 8 15,23-1-15,61-7 16,-23 0-16,-53 0 16,60 0-1,53 8-15,-97-8 16,14 0-16,106 15 16,-114-7-16,39 0 15,75-1 1,-121-7-16,30-15 15,76 0-15,-106 7 16,15 0-16,106 1 16,-106-1-1,-22 1-15,120-1 16,-75 8-16,-53 0 16,30 8-16,23 14 15,-23-14 1,-30 0-16,-15-1 15,-16 1-15,-6 0 16,-1-1 0,0 1-16,-8-8 15,-7 0-15,0 0 16,0 0-16,0 0 16,0 0-1,8 0-15,-8 0 16,0 0-16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0:57:39.22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16972 6312 0,'0'0'0,"15"0"0,15-15 0,681-443 0,-590 389 15,30 8 1,0-31-16,-15-15 16,23 31-16,-53 30 15,-15 8-15,82-23 16,-89 8 0,-24-1-16,16 1 15,-16 22-15,-30 16 16,-30 15-1</inkml:trace>
  <inkml:trace contextRef="#ctx0" brushRef="#br0" timeOffset="1898.29">17040 5907 0,'0'0'16,"0"0"-16,0 0 15,0 0-15,0 0 16,0-7 0,0-1-16,0 0 15,0 1-15,0-1 16,0 1-16,0 7 16,0 0-1,0 0-15,0 0 16,-8 7-16,1 24 15,-1-1-15,1 8 16,-1-7 0,0-1-16,1 9 15,-8 14-15,7-22 16,1 7 0,7-8-16,0-7 15,0 0-15,0-8 16,0-7-1,0 0-15,0-1 16,0-7-16,0 0 16,7 8-16,1-8 15,14 0 1,1 0-16,7-15 16,1-1-16,6-7 15,1 1 1,0-9-16,30-7 15,0 7-15,8 8 16,14-15-16,24 0 16,-1-15-1,-22-8-15,0 0 16,52-8-16,-14 15 16,-1 1-1,24-39-15,-47 8 16,-6 23-16,52-7 15,-8 7-15,1 0 16</inkml:trace>
  <inkml:trace contextRef="#ctx0" brushRef="#br0" timeOffset="8493.98">14160 8006 0,'0'0'0,"0"0"16,0 0-16,0 0 15,0 0 1,0 0-16,0 0 16,0 8-16,0-1 15,-8 1-15,8 0 16,0-1 0,-8 1-16,8 0 15,-7-1-15,-1 1 16,8-8-1,-7 8-15,7-8 16,0 7-16,0 1 16,0-1-1,0 9-15,0-9 16,0 9-16,0-1 16,0 0-16,-8 0 15,1 1 1,-1-1-16,1 0 15,-1 0-15,0 1 16,1-1-16,-1 8 16,1 0-1,-1 0-15,8-8 16,0 0-16,0-7 16,0-1-1,0-7-15,0 0 16,8-7-16,52-39 15,1 0-15,14-30 16,92-107 0,-31 84-16,7-47 15,39-14-15,-76 69 16,166-146 0,-166 161-16,98-77 15,-83 46-15,0 8 16,-121 99-1</inkml:trace>
  <inkml:trace contextRef="#ctx0" brushRef="#br0" timeOffset="98272.32">12746 11204 0,'0'0'0,"0"0"16,0 0-16,491-46 0,-309 31 15,-54 7-15,84-15 16,-46 23-16,16-15 16,-46 15-1,75-7-15,-44 7 16,37-8-16,-83 8 15,128-15 1,-143 15-16,136-8 16,-159 0-16,61-7 15,15 0-15,-91 15 16,45-8 0,31 8-16,-84-7 15,-22 7-15,-8 0 16,-7 0-1,-8 0-15,-15 0 16,0 0-16</inkml:trace>
  <inkml:trace contextRef="#ctx0" brushRef="#br0" timeOffset="98915">10289 11425 0,'0'0'16,"15"-7"-16,38-1 16,53-15-16,22-7 15,8-1 1,61-7-16,-8 0 16,-15 15-16,22-15 15,-7 23-15,23-8 16,-61 15-1,8 8-15,-15 8 16,-16-16-16,8 8 16,23 8-16</inkml:trace>
  <inkml:trace contextRef="#ctx0" brushRef="#br0" timeOffset="106183.2">18809 9609 0,'0'0'0,"0"0"16,0 0-1,0 0-15,0 0 16,38-15-16,37-39 15,107-53 1,-39 39-16,39-54 16,52-39-16,0-22 15,-120 99-15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00:31.557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4816 8647 0,'0'0'0,"0"0"15</inkml:trace>
  <inkml:trace contextRef="#ctx0" brushRef="#br0" timeOffset="1109.45">5042 8510 0,'53'-8'16,"-7"1"-16,-9-1 15,9 0 1,-1 1-16,23-1 16,0 0-16,-7-7 15,-16 8-15,-7-1 16,0 0 0,15 8-16,22 0 15,8 8-15,-22-8 16,-16 0-1,-7 0-15,30 8 16,15-1-16,-7-14 16,-23-1-16,-8 8 15,8-8 1,30 1-16,15-1 16,-30 0-16,-15 1 15,23-1-15,37 1 16,-29-1-1,-24 0-15,-7 1 16,23-9-16,29 9 16,-21-1-16,-16 8 15,15-8 1,38 1-16,-38 7 16,-15 0-16,7-8 15,31 1 1,-7-1-16,-16 8 15,23-8-15,-1 8 16,-21 0 0,-16 0-16,0-7 15,22 7-15,9 0 16,-24 7-16,-7-7 16,53 0-1,-15 0-15,-38 16 16,8-16-16,52 0 15,-22 7-15,-30 1 16,37-8-16,23 0 16,-60 0-1,-8 7-15,91-7 16,-46 8-16,-45 7 16,91-7-1,-31-8-15,-52 0 16,90-8-16,-45 8 15,-38 0 1,121-7-16,-120 7 16,-1-8-16,151 0 15,-158 8 1,67 8-16,16-8 16,-76-8-16,84 8 15,-31 0-15,-31-7 16,100-8-16,-122 15 15,30 0 1,61 7-16,-76-7 16,69-30-16,-54 30 15,-30 0 1,53-16-16,0 16 16,-37 0-16,52-7 15,-53-1-15,-15 1 16,-7 7-1,37-8-15,-30 8 16,-7 0-16,-8 0 16,-8 0-1,9 0-15,-9 0 16,-15 0-16,-22 0 16,0 0-16,-8 8 15,-8-1 1,1-7-16,0 0 15,-1 0-15,1 0 16,-8 0-16,0 0 16,0 0-1,0 0-15,7 8 16,-7-8-16</inkml:trace>
  <inkml:trace contextRef="#ctx0" brushRef="#br0" timeOffset="85639.97">15203 8021 0,'0'0'0,"0"0"0,0 0 15,0 16-15,0-16 16,15 0-16,8 0 16,14-16-16,1 1 15,30-23 1,15 0-16,-15 0 15,16-16-15,-31 1 16,7-16-16,16 0 16,7 16-1,-15 7-15,0 0 16,-8 8-16,69-61 16,-46 30-1,-23 24-15,8-1 16,-22 15-16,22-7 15,7-15-15,-22 22 16,-15 8 0,-15 8-16,0 0 15,-8 7-15,-8 0 16,1 1 0,-8 7-16,0 0 15,0 0-15</inkml:trace>
  <inkml:trace contextRef="#ctx0" brushRef="#br0" timeOffset="126155.85">5194 9914 0,'0'0'0,"0"0"0,0 0 0,151 16 0,-106-1 15,1-8 1,-46-7-16,279 46 16,-279-46-16,23 0 15,22 8 1,-45-8-16</inkml:trace>
  <inkml:trace contextRef="#ctx0" brushRef="#br0" timeOffset="126190.85">6237 10044 0,'0'0'0</inkml:trace>
  <inkml:trace contextRef="#ctx0" brushRef="#br0" timeOffset="126377.39">6698 10059 0,'23'0'0,"45"0"16,0 0-16,38 8 15,-1 0 1,-21-8-16,21 7 15,47 1-15,-54-8 16,46 7-16,-1-7 16,-14-7-1,29-1-15,137-22 16,-295 30-16,310-8 16,-310 8-1</inkml:trace>
  <inkml:trace contextRef="#ctx0" brushRef="#br0" timeOffset="126809.57">10622 10052 0,'45'7'16,"61"-7"-16,52-7 15,190 7 1,-348 0-16,356-8 15,-356 8-15,370-8 16,-370 8 0,325-23-16,-242 23 15,61-7-15,30-24 16,-31 31-16,69-23 16,-15 16-1,-39-8-15,-22 7 16,91-15-16,-76 0 15,23 8-15,-53 7 16,68-15 0,-60 16-16,37-1 15,-60-7-15,-23 7 16,0 0 0,0 1-16,1 7 15,-32 0-15,-14 0 16,-15 0-1,-8 0-15,-15 0 16,0 0-16</inkml:trace>
  <inkml:trace contextRef="#ctx0" brushRef="#br0" timeOffset="127787.28">5141 10967 0,'0'0'0,"37"0"16,32 0-16,-1 0 15,15 8-15,53-16 16,-38 1 0,23-1-16,53 1 15,-53-1-15,38 0 16,-23-7-16,15-8 15,61 8 1,-61 0-16,60-1 16,-52 1-16,219-15 15,-378 30 1,363-16-16,-363 16 16,401 0-16,-401 0 15,355 0 1,-355 0-16,370 0 15,-370 0-15,326 31 16,-289-31-16,69 0 16,0 7-16,30 1 15,-30-8 1,-15 0-16,14 8 16,1-8-16,-30 0 15,0 0 1,-31-8-16,-45 8 15</inkml:trace>
  <inkml:trace contextRef="#ctx0" brushRef="#br0" timeOffset="134360.89">17070 8334 0,'0'0'0,"0"0"16,0 0-16,0 0 16,0 0-1,0 0-15,0 0 16,0 0-16,0 0 15,0 0-15,0 0 16,0 0 0,0 0-16,0 0 15,0 0-15,8 16 16,-1 14 0,1 8-16,-1 0 15,-7 8-15,0-8 16,8 8-16,-1 15 15,1 16 1,-8-9-16,0-7 16,8 8-1,-1 15-15,-7 8 16,0-8-16,8-8 16,-1 31-16,-7 0 15,0-16 1,8 1-16,-8 68 15,-8-68-15,16 14 16,-8 32-16,-8-54 16,1-16-1,7 9-15,0 45 16,-8-53-16,1-16 16,7-15-16,-8-7 15,0-1 1,1 8-16,-1 1 15,1-17-15,7 1 16,0 0 0,0-7-16,0-9 15,-8 8-15,8-15 16,0 0 0</inkml:trace>
  <inkml:trace contextRef="#ctx0" brushRef="#br0" timeOffset="134826.39">17032 8334 0,'0'0'16,"0"0"-16,0 0 16,23 0-1,7 0-15,16 0 16,-1 0-16,8-7 15,-15-1 1,15-7-16,15 0 16,-68 15-16</inkml:trace>
  <inkml:trace contextRef="#ctx0" brushRef="#br0" timeOffset="135417.85">17788 8220 0,'0'0'0,"0"0"15,8 0-15,-1 0 16,1 8-16,-1-1 15,1 1 1,7 15-16,-7 7 16,-1 8-16,1 31 15,-8 7 1,0 1-16,0 14 16,-8 16-16,1-23 15,7 15-15,0 39 16,0-39-1,7-23-15,8 100 16,-22-69-16,14-8 16,1 53-1,-8-45-15,8-15 16,-1 61-16,-7-69 16,8-1-16,-1-14 15,1 0 1,-8 15-16,7-31 15,1-15-15,-1 1 16,-7-9-16,0-7 16,0 0-1,0-8-15,0 0 16,0 1-16,0-9 16,0 9-16,0-1 15,0 0 1,0-7-16,0 7 15,0 0-15,0 8 16,0-15 0,0 15-16,0 0 15,0-8-15,0 0 16,0-7 0,0-1-16,0 1 15,0-8-15,0 0 16,0 0-16,0 0 15</inkml:trace>
  <inkml:trace contextRef="#ctx0" brushRef="#br0" timeOffset="135880.68">17312 8289 0,'0'0'15,"0"0"-15,8 0 16,-1 0 0,16 7-16,-23-7 15</inkml:trace>
  <inkml:trace contextRef="#ctx0" brushRef="#br0" timeOffset="137377.51">17153 7220 0,'0'0'0,"0"0"16,0 0-16,0 0 15,0 0 1,0 8-16,8 30 16,-1 15-16,8 16 15,1-8 1,-9 8-16,1-16 15,7 31-15,-8-38 16,1-16-16,0-7 16,-8-7-1,0-9-15,0 1 16,0-8-16,0-8 16,0 8-16</inkml:trace>
  <inkml:trace contextRef="#ctx0" brushRef="#br0" timeOffset="137766.62">17115 7228 0,'0'0'0,"0"0"15,0 0 1,0 0-16,0 0 15,0 0-15,0 0 16,16-8 0,14 0-16,8-7 15,-8 0-15,15 7 16,1 1 0,-9 7-16,1 7 15,-8 16-15,1 15 16,-9 8-16,-14 8 15,-8-1 1,-8-15-16,-7 8 16,-15 15-16,0-23 15,7-7-15,8-16 16,7-7 0,8-8-16,0 0 15,0 0-15</inkml:trace>
  <inkml:trace contextRef="#ctx0" brushRef="#br0" timeOffset="138045">17698 7388 0,'0'0'0,"0"0"15,0 0 1,0 0-16,0 0 16,0 15-16,0 1 15,0 14 1,0 31-16,0 15 16,15-7-16,0-23 15,-8-16 1,1-14-16,-1-1 15,-7-15-15</inkml:trace>
  <inkml:trace contextRef="#ctx0" brushRef="#br0" timeOffset="138479.35">18030 7342 0,'0'0'15,"0"0"-15,0 0 16,-7 0-1,-1 0-15,0 0 16,-7 0-16,0 8 16,-15 7-1,0 16-15,7-1 16,8 1-16,7-1 16,8-7-16,8 0 15,0-8 1,-1-7-16,1 0 15,7-8-15,7-8 16,1-7 0,-8-1-16,-7 1 15,-1 7-15,-7 8 16,0 0 0,0 0-16,8 16 15,15 37-15,-1 16 16,-7-16-16,1-15 15,-9-7 1,1-16-16,-1 0 16,1 1-16,-1-16 15,16-16-15,-23 16 16</inkml:trace>
  <inkml:trace contextRef="#ctx0" brushRef="#br0" timeOffset="138788.49">18401 7365 0,'0'0'16,"-8"8"-16,0-1 15,1 1-15,-1 0 16,1 7-1,-1 8-15,8 0 16,0-8-16,8 0 16,14 8-16,9 8 15,-1 7 1,0 8-16,-7-1 16,-16-6-16,-7-9 15,-7 1 1,-38-1-16,45-30 15</inkml:trace>
  <inkml:trace contextRef="#ctx0" brushRef="#br0" timeOffset="140802.85">18325 8640 0,'0'0'16,"0"0"-16,0 0 16,8 15-16,7 15 15,7 16 1,9 8-16,-1-9 16,0-14-16,-7 0 15,7 7-15,0 15 16,0 1-1,-7-1-15,0 0 16,0-7-16,-1-8 16,1-7-16,15 22 15,22 16 1,-7-16-16,-8-7 16,-14-8-16,-1 1 15,8-1 1,0-8-16,30 16 15,7 0-15,-14 0 16,-16-1-16,-7 1 16,0-8-1,7 1-15,23-9 16,-8 1-16,1-1 16,-8-7-1,-15 0-15,30 7 16,38 9-16,-38-9 15,-23-7-15,-7 8 16,0-1 0,22 1-16,23-9 15,-15-6-15,0-9 16,0 9 0,0-1-16,23 0 15,-30-7-15,7 7 16,0-7-16,-8-8 15,38 15 1,-15-7-16,-22-1 16,-8 1-16,15-8 15,15 0 1,-15 7-16,-23 1 16,-14-8-16,-9 8 15,-6-1-15,-9-7 16,1 0-1,-1 0-15,-7 0 16,0 0-16,0 0 16,0 0-16,0 0 15,0 0 1,-7-7-16,-1-1 16,-15-7-16,-7 0 15,0-1 1,-8 1-16,8 0 15,7 7-15,8 1 16,8 7 0,-1-8-16,0 8 15,8 0-15,0 0 16,0 0-16,0 0 16,0 0-1,8 8-15,7-1 16,0 1-16,-7-1 15,-1 1 1,-7-8-16,0 0 16,0 0-16,-7 15 15,-8-7-15,0 0 16,-1-1 0,1 1-16,0-8 15,0 0-15,0 0 16,0 0-16,0 0 15,15 0 1</inkml:trace>
  <inkml:trace contextRef="#ctx0" brushRef="#br0" timeOffset="141578.56">21734 10326 0,'0'0'0,"0"0"0,0 0 16,0 8 0,0 7-16,0 8 15,8 15-15,7 31 16,-7-16 0,-1 1-16,1-16 15,-8-7-15,7-1 16,-7-7-16,0 0 15,0 0 1,0-16-16,0-7 16,0 0-16</inkml:trace>
  <inkml:trace contextRef="#ctx0" brushRef="#br0" timeOffset="142177.85">21651 10334 0,'0'0'15,"0"0"-15,0 0 16,0 0-1,8 0-15,15-8 16,14 1-16,9-1 16,7 0-16,0 1 15,-1-1 1,9 1-16,-8-1 16,0 8-16,0 0 15,-8-8 1,8 1-16,-8 7 15,1 0-15,-1 0 16,-7 0-16,-15 0 16,-1 7-1,-7-7-15,0 0 16,1 8-16,-9 0 16,1-1-1,-1 1-15,8 7 16,0 8-16,-7 0 15,0 0 1,7 15-16,-8 0 16,8 16-16,-7-16 15,7-8-15,0 1 16,0-8 0,0 0-16,-7-8 15,0 0-15,-1 0 16,1-7-16,-8-8 15,0 0 1</inkml:trace>
  <inkml:trace contextRef="#ctx0" brushRef="#br0" timeOffset="142625.21">22082 9563 0,'0'0'15,"0"0"-15,-7 8 16,-8-1-16,15-7 16</inkml:trace>
  <inkml:trace contextRef="#ctx0" brushRef="#br0" timeOffset="142823.39">21946 9800 0,'0'0'16,"8"7"-16,7 9 15,8 7-15,-1 7 16,-7-7 0,0 0-16,-7-8 15,0 0-15,-8-7 16,0 7-1,-8-7-15,0 0 16,-7-1-16,15-7 16</inkml:trace>
  <inkml:trace contextRef="#ctx0" brushRef="#br0" timeOffset="143310.62">22196 9914 0,'0'0'16,"0"0"-16,0 0 15,0 0-15,0 0 16,0 0-1,0 0-15,7-7 16,8-1-16,0 0 16,-7 1-1,0-1-15,-1 0 16,1 1-16,-1-1 16,-7 8-16,0 0 15,0 0 1,0 0-16,0 0 15,0 0-15,-7-7 16,7 7 0,-15 7-16,-1 8 15,1 16-15,0 0 16,8-1-16,-1 1 16,8-1-1,8-7-15,-1-8 16,8 1-16,8-1 15,15-8 1,-38-7-16</inkml:trace>
  <inkml:trace contextRef="#ctx0" brushRef="#br0" timeOffset="143628.6">22430 9815 0,'0'0'15,"0"0"1,0 0-16,-8 0 16,1 0-16,-1 0 15,1 8-15,-1-1 16,1 9 0,7 6-16,0 9 15,7-8-15,1 0 16,-1-8-1,1-7-15,7-1 16,0 1-16,0 0 16,-7-8-1,-1 0-15,1 0 16,-1 0-16,1 0 16,-8 0-16</inkml:trace>
  <inkml:trace contextRef="#ctx0" brushRef="#br0" timeOffset="143756.22">22581 10136 0,'0'0'15,"0"7"-15,0 16 16,-7 8-16,-9-1 16,-6 1-1,-8-8-15,7-16 16,0-7-16,-7-15 16,30 15-1</inkml:trace>
  <inkml:trace contextRef="#ctx0" brushRef="#br0" timeOffset="143950.5">22634 10113 0,'0'0'0,"0"0"16,0 0 0,0 0-16</inkml:trace>
  <inkml:trace contextRef="#ctx0" brushRef="#br0" timeOffset="162367.54">5110 12250 0,'0'0'16,"0"0"-16,0 0 15,0 0 1,0 0-16,0 0 16,0 0-16,0 0 15,0 0-15,0 0 16,0 0-1,0 0-15,0 0 16,0 0-16,8 7 16,7 1-16,8 7 15,15 0 1,7-7-16,8 0 16,0-8-16,-15 0 15,22 0 1,16 0-16,-1 7 15,-7-7-15,-15-7 16,38 7-16,7-8 16,0 8-1,-29-8-15,14 8 16,0 0-16,0 8 16,-15 0-16,38-8 15,0 7 1,-16-7-16,9 0 15,-1 0-15,0 0 16,-7-7 0,-8-1-16,46 0 15,-23 8-15,-1-7 16,-22 7-16,16 0 16,-9 0-1,-6 0-15,52 0 16,-30-8-16,30-7 15,-31 7-15,1 1 16,-15 7 0,22 0-16,16-8 15,-1 8-15,-22 0 16,8 0 0,-8 0-16,7 0 15,15 0-15,9 0 16,-24 0-16,15 0 15,-22 0 1,38 0-16,0 8 16,-1-8-16,-14 0 15,-8 0-15,22-8 16,-7 8 0,0-8-16,1 8 15,-9-7-15,8-1 16,0 16-1,-15-23-15,53 7 16,-76-7-16,-15 15 16,99-8-16,-76-7 15,-23 7 1,83 0-16,-75 1 16,-38-8-16,0 7 15,53 8 1,-1-8-16,-52 1 15,-22 7-15,-9 0 16,-7 0-16,1 0 16,-9 0-1,1 0-15,7-8 16,0-7-16,-15 15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10-06T01:05:11.842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7174 10960 0,'0'0'0,"0"0"0,0 0 0,8 69 15,-1-39-15,1 8 16,0 8-1,-1 7-15,1-7 16,-1 0-16,-7-15 16,0-1-16,8-7 15,-8-8 1,0 1-16,7 6 16,1 1-16,-1 0 15,-7 0-15,0-8 16,0-15-1</inkml:trace>
  <inkml:trace contextRef="#ctx0" brushRef="#br0" timeOffset="891.94">7310 10967 0,'0'0'15,"0"0"-15,0 0 16,0 0-16,0 0 15,0 0 1,0 0-16,0 0 16,0 0-16,0 0 15,15 0 1,8 8-16,7 0 16,8-1-16,0 1 15,0 0-15,7-1 16,-7 1-1,7 0-15,8-8 16,-7 0-16,-1 0 16,0 0-1,-7 0-15,15 0 16,15-8-16,0 0 16,-23 1-16,-7-1 15,0 0 1,7 1-16,-7 7 15,-8 0-15,-7 0 16,0 0-16,-1 0 16,1 7-1,-8-7-15,0 0 16,1 0-16,-1 0 16,7 0-1,-7 0-15,1 0 16,-1 0-16,0 0 15,-8 0-15,8 0 16,1 0 0,-1 0-16,0 0 15,0 0-15,0 0 16,0 8-16,0 0 16,0-1-1,8 1-15,-8-8 16,0 0-16,0 0 15,1 8-15,-9-8 16,1 0 0,-1 0-16,1 0 15,-1 0-15,1 0 16,-8 0 0,8 0-16,-1 0 15,1 0-15,-1 7 16,1 1-16,-1-1 15,-7-7 1</inkml:trace>
  <inkml:trace contextRef="#ctx0" brushRef="#br0" timeOffset="1406.98">8913 11250 0,'0'0'16,"0"23"-16,0 7 16,8 1-16,-8-1 15,7 16-15,-7-15 16,8 14-1,-8 9-15,7-8 16,-7-16-16,0 1 16,0-16-16,0 0 15,0-7 1,0 0-16,0-8 16,0 7-16,0-7 15,0 0 1,0 0-16,0 0 15,0 0-15,0 0 16,0 0-16,-7 8 16,-1-1-1,-7 1-15,-8 0 16,-22-1-16,0 1 16,-1-8-16,1 0 15,7 0 1,-7 0-16,-8 8 15,-23-8-15,-7 0 16,7 7 0,8-7-16,-15 8 15,0 0-15,23-1 16,7-7-16,0 0 16,0 0-1,8 8-15,-8-1 16,-15 1-16,15 0 15,7-1 1,8-7-16,38 0 16</inkml:trace>
  <inkml:trace contextRef="#ctx0" brushRef="#br0" timeOffset="1453.5">7303 11868 0,'0'0'0,"0"0"16</inkml:trace>
  <inkml:trace contextRef="#ctx0" brushRef="#br0" timeOffset="13188.72">8898 10945 0,'0'0'0,"0"0"16</inkml:trace>
  <inkml:trace contextRef="#ctx0" brushRef="#br0" timeOffset="13306.58">8936 11319 0,'0'7'16,"7"16"-16,1 23 15,-1 0-15,1-1 16,-8 9-16,0-1 16,0 16-1,0-69-15</inkml:trace>
  <inkml:trace contextRef="#ctx0" brushRef="#br0" timeOffset="13839.64">9079 10746 0,'0'0'0,"15"0"16,-15 0-16</inkml:trace>
  <inkml:trace contextRef="#ctx0" brushRef="#br0" timeOffset="13911.64">9442 10761 0,'0'0'16,"15"0"-16,-15 0 16</inkml:trace>
  <inkml:trace contextRef="#ctx0" brushRef="#br0" timeOffset="14004.2">9790 10761 0,'0'0'0,"0"0"15,8 0 1,14 0-16,-22 0 15</inkml:trace>
  <inkml:trace contextRef="#ctx0" brushRef="#br0" timeOffset="14498.85">10107 10777 0,'0'0'16,"0"0"-16,0 0 16,0 0-16,8 0 15,0 0 1,-1-8-16,1 8 15,-1 0-15,1 0 16,-1 0-16,-7 0 16,0 0-1,0 0-15,0 0 16,0 0-16,0 0 16,0 0-1,0 0-15,0 0 16,8 0-16,-8 0 15,0 0-15,0 0 16,0 0 0,0 0-16,0 0 15,0 0-15,0 0 16,0 0 0,0 0-16,8 0 15,-8 0-15,7 0 16,1 8-16,-1-1 15,8 9-15,0 6 16,1 9 0,-1 0-16,-8 7 15,1 7-15,-1 1 16,1 0 0,-1 0-16,1-8 15,0 23-15,-1-7 16,-7-54-16</inkml:trace>
  <inkml:trace contextRef="#ctx0" brushRef="#br0" timeOffset="15039.53">10357 11593 0,'0'0'0,"0"0"16,0 0 0,0 8-16,0 0 15,0-1-15,0-7 16,0 0-16,0 8 15,0-1 1,0-7-16,0 0 16,0 8-16,0-8 15,0 8-15,-8-1 16,1 1 0,-1 0-16,1-1 15,-1 1-15,-7 0 16,-15-1-1,0 8-15,-1-7 16,1-8-16,-8 0 16,8 0-16,0 8 15,0-8 1,-1 0-16,-6 0 16,-1 0-16,-15 0 15,-8-8 1,8 8-16,16 0 15,6 0-15,-6 0 16,6 0-16,-14 8 16,0-8-1,-1 0-15,8 0 16,1 0-16,6 0 16,1 0-16,0 0 15,-8 7 1,0 1-16,1 0 15,-1-1-15,-8 1 16,-7 0-16,53-8 16</inkml:trace>
  <inkml:trace contextRef="#ctx0" brushRef="#br0" timeOffset="15093.59">8701 11876 0,'0'0'0,"0"0"16,0 0-1</inkml:trace>
  <inkml:trace contextRef="#ctx0" brushRef="#br0" timeOffset="15782.4">8837 11334 0,'0'0'0,"-7"-8"16,-8-15-16,0-15 16,-8-8-1,8-7-15,0-1 16,0 1-16,7 15 15,0 7-15,8 8 16,0 1-16,0-1 16,0 15-1,0-7-15,0 0 16,0-1-16,0 1 16,0 7-1,0 1-15,0-1 16,0 0-16,0 8 15,8-7-15,7-1 16,-15 8 0</inkml:trace>
  <inkml:trace contextRef="#ctx0" brushRef="#br0" timeOffset="15846.28">9079 10784 0,'0'0'16,"8"0"-16,-8 0 15</inkml:trace>
  <inkml:trace contextRef="#ctx0" brushRef="#br0" timeOffset="16089.34">9435 10800 0,'0'0'0,"22"0"16,-22 0-16,212 15 16,-212-15-16,23-8 15,7 8-15,0 0 16,8 0 0,0 0-16,0 0 15,-8 0-15,-8 0 16,-6 0-16,-1 0 15,-8 0 1,1 0-16,-1 0 16,1 0-16,-8 0 15,0 0 1,8 0-16,-1 0 16,-7 0-16</inkml:trace>
  <inkml:trace contextRef="#ctx0" brushRef="#br0" timeOffset="16721.93">9760 10731 0,'0'0'15</inkml:trace>
  <inkml:trace contextRef="#ctx0" brushRef="#br0" timeOffset="16784.93">9420 10746 0,'-8'0'0,"8"0"16</inkml:trace>
  <inkml:trace contextRef="#ctx0" brushRef="#br0" timeOffset="16883.04">9064 10792 0,'-7'0'0,"-31"8"16,-15 7-16,-15 0 15,-8 8-15,31-8 16,15 1-16,30-16 15</inkml:trace>
  <inkml:trace contextRef="#ctx0" brushRef="#br0" timeOffset="40266.33">9722 6228 0,'0'0'15,"0"0"-15</inkml:trace>
  <inkml:trace contextRef="#ctx0" brushRef="#br0" timeOffset="41046.66">9805 5800 0,'0'0'16,"0"0"-16,15 8 16,-15-8-16</inkml:trace>
  <inkml:trace contextRef="#ctx0" brushRef="#br0" timeOffset="41113.62">10055 5854 0,'0'0'0,"0"0"16</inkml:trace>
  <inkml:trace contextRef="#ctx0" brushRef="#br0" timeOffset="41233.62">9813 5816 0,'0'0'15,"0"0"-15,0 0 16,0 0 0,-23 7-16,-7 1 15,30-8-15</inkml:trace>
  <inkml:trace contextRef="#ctx0" brushRef="#br0" timeOffset="41284.62">9472 6220 0,'0'0'0,"0"0"16</inkml:trace>
  <inkml:trace contextRef="#ctx0" brushRef="#br0" timeOffset="41395.72">9752 6541 0,'0'0'15,"0"0"-15,8 0 16,7 0-1,15-15-15,-30 15 16</inkml:trace>
  <inkml:trace contextRef="#ctx0" brushRef="#br0" timeOffset="41519.82">9987 6213 0,'-8'-8'0,"-7"-15"16,-8-7-16,-22-31 15,15 22 1,-1 1-16,1 0 15,-15 7-15,45 31 16</inkml:trace>
  <inkml:trace contextRef="#ctx0" brushRef="#br0" timeOffset="43050.01">10259 6541 0,'0'0'16,"0"0"-16,7 7 16,-7-7-1</inkml:trace>
  <inkml:trace contextRef="#ctx0" brushRef="#br0" timeOffset="43120.01">10387 6938 0,'0'0'0,"0"23"16,0-23-16</inkml:trace>
  <inkml:trace contextRef="#ctx0" brushRef="#br0" timeOffset="44062.31">10417 7281 0,'0'0'16,"0"23"-16,8 23 15,0 0-15,-1-8 16,1 0 0,-1 15-16,1 8 15,-1 0-15,-7-7 16,8-1-16,-8-15 15,0 16-15,0 15 16,7-1 0,1-14-16,0-8 15,-8-16-15,0 1 16,7-1 0,1 16-16,-1 7 15,1 16-15,-1-8 16,1-15-16,0-16 15,-1 1 1,8-1-16,0 9 16,8 6-16,-8 1 15,0 0-15,0-8 16,0 0 0,1-7-16,-1 7 15,0-7-15,0 7 16,8 23-1,7 23-15,0-23 16,0-15-16,1-8 16,-1 0-16,8 0 15,-8 8 1,0 15-16,-7-8 16,-1 1-16,1-16 15,0 0 1,-1-15-16,9 0 15,-1 0-15,8 7 16,0 1-16,-8 7 16,0-8-1,-7 9-15,-8-16 16,0-1-16,0-6 16,8 7-1,-1 0-15,1-8 16,7 0-16,8 0 15,0-7-15,-8 0 16,0-1 0,1 1-16,-9-1 15,1 1-15,0 0 16,-8-1-16,0 1 16,0 0-1,0-8-15,0 0 16,-7 0-16,-1 0 15,1 0 1,0 0-16,-1 0 16,1 0-16,-1 0 15,-7 0-15,0 0 16,0 0 0,0 0-16,0 0 15,0 0-15,0 0 16,0 0-1,0 0-15,0 0 16,0 0-16,0 0 16,0 0-16,0 0 15,0 0 1</inkml:trace>
  <inkml:trace contextRef="#ctx0" brushRef="#br0" timeOffset="44261.31">11680 9968 0,'0'0'0,"-8"-8"16,-7 0-1,0-7-15,0 0 16,7 7-16,1 1 16,-1-9-1,1 9-15,7-1 16,0-7-16,0 7 16,0 1-16,0-1 15,0 0-15,0 1 16,0 7-1,0 0-15</inkml:trace>
  <inkml:trace contextRef="#ctx0" brushRef="#br0" timeOffset="44942.31">12088 10967 0,'0'0'16,"0"0"-16,-15-7 15,0-1 1,-15-7-16,-1 0 16,-6-1-16,6 1 15,31 15 1</inkml:trace>
  <inkml:trace contextRef="#ctx0" brushRef="#br0" timeOffset="45371.67">11635 10769 0,'0'0'15,"-16"0"1,-6 0-16,-16 0 15,38 0-15,-212-30 16,212 30-16,-15 0 16,-15 7-1,-15 1-15,-1-1 16,1 1-16,-8 0 16,-8 7-16,9 0 15,6 8 1,1-8-16,-8 39 15,23-31-15,-1 0 16,9-1 0,-8 9-16,-1 0 15,9-9-15,-1 1 16,0 8-16,8 7 16,0 31-1,0-16-15,7-7 16,1 0-16,-1-16 15,8-7-15,0 8 16,8-1 0,-1 8-16,8 1 15,8 6-15,0-7 16,-1 1-16,9-1 16,7-8-1,7 1-15,8-1 16,-53-30-16</inkml:trace>
  <inkml:trace contextRef="#ctx0" brushRef="#br0" timeOffset="45779.87">11272 11899 0,'7'0'16,"31"7"-16,23 1 15,14-8-15,23 0 16,-7 0 0,-8-15-16,8-1 15,-23 1-15,8-8 16,-16 8-16,-7-8 15,-15 0 1,0-7-16,-1-9 16,-6 9-16,-9-8 15,-7 7-15,1 1 16,-9-1 0,-7-7-16,-7-15 15,-1-16-15,-7 8 16,0 7-1,0 9-15,-8-16 16,-7-8-16,7 23 16,-22-38-1,7 23-15,-7 15 16,-1 0-16,-7 8 16,8 8-16,-16-1 15,-22 8 1,8 0-16,-1 8 15,-30 15-15,0 0 16,106 0-16</inkml:trace>
  <inkml:trace contextRef="#ctx0" brushRef="#br0" timeOffset="63655.21">11967 10220 0,'0'0'0,"0"0"16,0 0-16,0 0 15,0 0-15,-7 0 16,-1 0-1,-7 0-15,-8-8 16,23 8-16</inkml:trace>
  <inkml:trace contextRef="#ctx0" brushRef="#br0" timeOffset="63805.33">11657 10151 0,'0'0'16,"0"0"-16,0 0 16,0 0-16,-7 0 15,-1 0 1,1 0-16,-9 0 15,1 0-15,0 7 16,0 1 0,-8 7-16,1 1 15,22-16-15</inkml:trace>
  <inkml:trace contextRef="#ctx0" brushRef="#br0" timeOffset="64087.98">11498 10586 0,'0'0'0,"0"0"16,0 0-16,8 8 16,7-1-1,0 1-15,0-1 16,1-7-16,6 0 16,8 8-16,1-8 15,-1 0 1,-7 0-16,-1-8 15,1 1-15,0-1 16,-8 1 0,7-9-16,-6 9 15,-9-9-15,1 1 16,-8 0-16,0 15 16</inkml:trace>
  <inkml:trace contextRef="#ctx0" brushRef="#br0" timeOffset="64599.72">11748 10288 0,'0'0'0,"-8"-7"16,1-9 0,-1 1-16,1 0 15,-8 0-15,7-1 16,-7 1 0,0 7-16,0 1 15,0-1-15,-1 0 16,1 8-16,0 0 15,0 8 1,0 0-16,-8 15 16,1 0-16,-1 7 15,0 8-15,1 0 16,6 1 0,9-1-16,7 0 15,0 8-15,0-8 16,0-8-1,7-7-15,1 0 16,0-8-16,7 1 16,0-1-16,0-7 15,8-1 1,-1-7-16,9 0 16,6-15-16,-6-8 15,-1-7-15,-15 7 16,0-8-1,-7 1-15,-1 7 16,1 0-16,-8 0 16,-8 0-1,-7-8-15,-8 1 16,-7 7-16,7 8 16,8 7-16,15 8 15</inkml:trace>
  <inkml:trace contextRef="#ctx0" brushRef="#br0" timeOffset="68774.69">11899 10571 0,'0'0'0,"0"0"16,0 0 0,8 0-16,-8 0 15,0 0-15,7 0 16,1 0-16,-1-8 16,1 0-1,0 1-15,-1-1 16,8 0-16,0 1 15,0-1 1,-15 8-16</inkml:trace>
  <inkml:trace contextRef="#ctx0" brushRef="#br0" timeOffset="70207.55">12277 10418 0,'0'0'0,"0"0"15,0 0-15,0 0 16,0 0 0,0 0-16,0 0 15,0 0-15,0 0 16,0 0 0,0 0-16,0 0 15,0 0-15,0 0 16,8 0-16,-8 0 15,7 0 1,1 0-16,-1-8 16,1 8-16,0-7 15,-1-1 1,8 8-16,0-8 16,-7 1-16,7 7 15,-7-8-15,7 8 16,0-7-1,0-1-15,-8 8 16,1-8-16,0 1 16,-1 7-16,1 0 15,-1 0 1,1 0-16,-1-8 16,1 8-16,0 0 15,-8 0 1,7-8-16,1 1 15,-1-1-15,1 0 16,-8 8-16,7-7 16,1-1-1,-8 8-15,7-7 16,1-1-16,0 0 16,-1 1-1,1-9-15,-1 9 16,1-1-16,-1 1 15,1-9-15,-1 1 16,1 7-16,0-7 16,-1 7-1,8-7-15,0 0 16,-7 7-16,-1 1 16,1-1-1,0 0-15,-1 1 16,1-1-16,-1 1 15,1 7 1,-1-8-16,1 0 16,0 1-16,7-1 15,0 0-15,0 1 16,0-9 0,-7 9-16,-1-1 15,1 1-15,-1-1 16,1 0-16,-1 1 15,8-9 1,8-6-16,0 6 16,0-7-16,14-7 15,1 7-15,-8 0 16,1 8 0,-9-1-16,-7 9 15,1-1-15,6-7 16,1 0-1,0-1-15,-1 1 16,-7 8-16,8-1 16,7-7-1,8-1-15,7-7 16,-7 1-16,0-1 16,-15 0-1,-1 0-15,-6 8 16,6-8-16,-7 7 15,0 1-15,1 0 16,-9 0-16,8-1 16,0 1-1,-7 0-15,7 0 16,-7 7 0,7 0-16,0 1 15,0-1-15,-7 0 16,-1 1-16,1 7 15,-1 0 1,1 0-16,-1 0 16,1 0-16,-8 0 15,7 0-15,-7 0 16,8 0 0,-8 0-16,8 0 15,-1 0-15,-7 0 16,0 0-1,8 0-15,-8 0 16,7 0-16,-7 0 16,0 0-16,0 0 15,0 0 1,0 0-16,0 0 16</inkml:trace>
  <inkml:trace contextRef="#ctx0" brushRef="#br0" timeOffset="70962.78">13774 10670 0,'0'0'15,"0"0"-15,0 0 16,-15 0 0,15 0-16</inkml:trace>
  <inkml:trace contextRef="#ctx0" brushRef="#br0" timeOffset="71043.3">13411 10685 0,'0'0'16,"0"0"-16,0 0 16,0 0-16</inkml:trace>
  <inkml:trace contextRef="#ctx0" brushRef="#br0" timeOffset="71672.88">13094 11059 0,'0'0'0,"-8"15"15,0 8-15,1 0 16,-1 15-16,1 0 16,-1 8-1,8-8-15,0-7 16,8-1-16,7 1 16,8 7-16,14 8 15,1 0 1,-8-8-16,8 15 15,-8-7-15,1-8 16,-1-7 0,0-8-16,8-8 15,0 0-15,15-7 16,0 0 0,-8-8-16,0 0 15,31-8-15,0-7 16,-16-1-16,-15-7 15,-7-7-15,15-8 16,-8 7 0,1 1-16,-8 7 15,-8 0-15,0-8 16,0 8 0,-7 1-16,7-9 15,-7-15-15,-16 8 16,1 0-1,-8 7-15,0-7 16,-8 0-16,1 8 16,-1-9-16,-14-14 15,-24-23 1,9 22-16,6 24 16,-6-1-16,-16-7 15,-31 0 1,9 15-16,14 8 15,-7 7-15,-15 0 16,0 8-16,7 0 16,76 0-1</inkml:trace>
  <inkml:trace contextRef="#ctx0" brushRef="#br0" timeOffset="74727.72">13411 9525 0,'0'0'0,"0"0"15,0 0-15,0 0 16,8-8-16,7 1 16,0-1-16,-15 8 15</inkml:trace>
  <inkml:trace contextRef="#ctx0" brushRef="#br0" timeOffset="74961.91">13759 9204 0,'0'0'0,"0"0"15,0 0-15,7-7 16,16-8-16,7-1 16,8 1-1,0 0-15,0 7 16,0 0-16,-8-7 15,0 0-15,-7 0 16,-8 7 0,-8 0-16,9 1 15,-1-8-15,7-1 16,-7 9 0,-15 7-16</inkml:trace>
  <inkml:trace contextRef="#ctx0" brushRef="#br0" timeOffset="75116">14364 8899 0,'0'0'0,"0"0"15,0 0-15,0 0 16</inkml:trace>
  <inkml:trace contextRef="#ctx0" brushRef="#br0" timeOffset="75331">14144 8991 0,'0'0'0,"0"0"16,0 0-16,0 0 15,0 0-15,0 0 16,0 0-1,0 0-15,0 0 16,0 0-16,0 0 16,0 0-1,0 0-15,8 0 16,15-8-16,-23 8 16</inkml:trace>
  <inkml:trace contextRef="#ctx0" brushRef="#br0" timeOffset="75394">14439 8800 0,'0'0'15,"0"0"-15,0 0 16</inkml:trace>
  <inkml:trace contextRef="#ctx0" brushRef="#br0" timeOffset="76374.8">15921 10700 0,'0'0'0,"-8"0"16,8 0-16</inkml:trace>
  <inkml:trace contextRef="#ctx0" brushRef="#br0" timeOffset="76471.95">15581 10792 0,'0'0'15,"-8"8"-15,-14 14 16,-9 9 0,-6 22-16,37-53 15</inkml:trace>
  <inkml:trace contextRef="#ctx0" brushRef="#br0" timeOffset="76744.28">15445 11395 0,'7'8'16,"16"22"-16,7 16 16,16 15-16,14 8 15,1-24 1,-1 1-16,-15-23 16,1-8-16,37-7 15,0-16-15,0-15 16,8-22-1,-16-1-15,1-15 16,-8-16-16,-15-6 16,-8-1-16,-14 0 15,-16 7 1,-8-22-16,-22 0 16,-30 0-16,-23-16 15,22 16 1,46 99-16</inkml:trace>
  <inkml:trace contextRef="#ctx0" brushRef="#br0" timeOffset="77541.46">14137 9120 0,'0'0'15,"0"0"-15,0 0 16,0 0-1,0 0-15,0 0 16,0-7-16,0-8 16,0-1-1,0 1-15,0-8 16,0-7-16,15-1 16,8-15-16,14 1 15,9 6 1,-1 9-16,-7-1 15,-8 8-15,0 1 16,16-9 0,-46 31-16</inkml:trace>
  <inkml:trace contextRef="#ctx0" brushRef="#br0" timeOffset="78388.2">14847 8510 0,'0'0'0,"23"-8"16,23-7-1,-1-8-15,0 8 16,1 0-16,-9-1 15,24 1 1,7 0-16,0 7 16,-15 1-16,0-1 15,-8 0-15,1 1 16,-9 7 0,1 0-16,0 0 15,7-8-15,-7 8 16,-8 0-1,1 0-15,-1 0 16,-8 0-16,9 0 16,6 0-16,1 8 15,0-8 1,0 0-16,-8 0 16,0 0-16,-7 0 15,0 0 1,-8 0-16,0 0 15,-7 0-15,-1 0 16,1 0-16,-1 0 16,-7 0-1,0 0-15,0 0 16,0 0-16,0 0 16,0 0-16,0 0 15,0 0 1,0 0-16,0 0 15,0 0 1,0 0-16,0 0 16,0 0-16,-7 0 15,-1 7-15,1-7 16,-1 0 0,0 8-16,8-8 15,0 0-15,0 0 16,0 0-16,0 0 15,0 0 1,0 0-16,8 0 16,7 0-16,8 0 15,15 0 1,-1 0-16,-6 0 16,-9 0-16,1 0 15,-8 0-15,0 0 16,-7 0-1,-1 0-15,1 0 16,-8 0-16,0 0 16,0 0-1,0 0-15,0 0 16,0 0-16,0 0 16,0 0-16,0 0 15,0 0 1,0 0-16,7 0 15,-7 0-15</inkml:trace>
  <inkml:trace contextRef="#ctx0" brushRef="#br0" timeOffset="89133.67">15581 6900 0,'0'0'0,"0"0"15,0 0-15,-8 7 16,-7 8-16,15-15 15</inkml:trace>
  <inkml:trace contextRef="#ctx0" brushRef="#br0" timeOffset="89242.86">15218 7266 0,'0'0'0,"0"0"16,0 7 0,-8 9-16,-7 14 15,0 16-15,15-46 16</inkml:trace>
  <inkml:trace contextRef="#ctx0" brushRef="#br0" timeOffset="89533.06">14991 7655 0,'0'0'0,"0"0"15,-7 8 1,-1 7-16,0 0 16,1 1-16,-1-1 15,1-8 1,-1 1-16,1 0 15,-1-1-15,8 1 16,0-8-16,0 0 16,0 0-1,0 0-15,0 0 16,0 0-16,0 0 16,0 0-16,8-8 15,-1-7 1,1-8-16,-1 0 15,8 0 1,1 0-16,-16 23 16</inkml:trace>
  <inkml:trace contextRef="#ctx0" brushRef="#br0" timeOffset="89611.06">15044 7686 0,'0'0'0,"0"0"16</inkml:trace>
  <inkml:trace contextRef="#ctx0" brushRef="#br0" timeOffset="90376.69">14923 7930 0,'0'0'16,"0"0"-16,0 0 15,0 0-15,0 8 16,0-8 0,0 0-16,0 0 15,0 0-15,0 0 16,0 0-16,0 0 15,8-8 1,-1 0-16,1-7 16,7-16-16,0-14 15,-7-16 1,-1 7-16,1 8 16,-8 46-16,83-221 15,-83 213-15,7-14 16,16-17-1,0 1-15,-8 0 16,0 0-16,0-8 16,23-7-1,7-1-15,1 8 16,-1 1-16,-7 14 16,0 1-16,-8-1 15,-7 8 1,-1 8-16,-7 0 15,0-1-15,1 1 16,-1 7 0,-8 1-16,1-1 15,-1 1-15,1-1 16,-1 0-16,-7 8 16,0 0-1,0 0-15,0 0 16,0 0-16,0 0 15,0 0 1,0 0-16,0 0 16,0 0-16,0 0 15,0 0-15,0 0 16,0 8 0,-7 0-16,-8 7 15,0 15-15,-8 9 16,-7 22-1,30-61-15,-167 251 16,160-243-16,-16 30 16,-7 23-16,7 0 15,1 0 1,6-15-16,1-8 16,8-7-16,-1-1 15,1 1-15,-1-8 16,8-23-1</inkml:trace>
  <inkml:trace contextRef="#ctx0" brushRef="#br0" timeOffset="90730.35">14893 7716 0,'0'0'0,"0"-7"15,0-9 1,-8-7-16,8 0 15,0 1-15,0 6 16,0 9-16,0-1 16,0 8-1,0 0-15,0 0 16,15 8-16,1-1 16,-1 9-1,-15-16-15</inkml:trace>
  <inkml:trace contextRef="#ctx0" brushRef="#br0" timeOffset="91544.5">15089 7678 0,'0'0'0,"8"-8"16,0-7-16,-1 0 15,1 7 1,-1 1-16,1-1 16,-8 8-16,0 0 15,0 0-15,0 0 16,-8 8 0,1 7-16,-8 8 15,7-8-15,0 0 16,1-7-16,-1 0 15,8-1 1,0-7-16,0 0 16,0 0-16,0 0 15,0 0 1,0 0-16,0 0 16,0 0-16,0 0 15,0 0-15,0 0 16,0 0-1,0 0-15,0 0 16,-7 8-16,-1-8 16,8 0-1,0 0-15,0 0 16,0 0-16,0 0 16,0 0-16,-7 0 15,-1 0 1,0-8-16,1 1 15,-1-1-15,8 8 16,0 0 0,0 0-16,0 0 15,0 0-15,0-8 16,0 8-16,0 0 16,0 0-1,0 0-15,0 0 16,0 0-16,0 0 15,8 8 1,-1 0-16,1-1 16,-8-7-16,8 8 15,-8-8-15,7 0 16,1 0 0,-1 0-16,1-8 15,-1 1-15,1-1 16,7-7-1,-7-1-15,-1 1 16,1 0-16,-1 7 16,-7 8-16</inkml:trace>
  <inkml:trace contextRef="#ctx0" brushRef="#br0" timeOffset="91884.49">15097 7670 0,'0'0'15,"0"0"-15,8-15 16,-1-15 0,8-16-16,8-31 15,-8 9-15,0 14 16,0-7-1,-15 61-15</inkml:trace>
  <inkml:trace contextRef="#ctx0" brushRef="#br0" timeOffset="91945.8">15543 6915 0,'0'0'15,"8"-8"-15,-8 8 16</inkml:trace>
  <inkml:trace contextRef="#ctx0" brushRef="#br0" timeOffset="117015.71">14953 7281 0,'0'0'16,"-7"8"-16,-8 7 16,-8 38-1,-7 39-15,-8 0 16,38-92-16,-144 473 15,144-473-15</inkml:trace>
  <inkml:trace contextRef="#ctx0" brushRef="#br0" timeOffset="117051.71">14711 8479 0,'0'0'15</inkml:trace>
  <inkml:trace contextRef="#ctx0" brushRef="#br0" timeOffset="117132.72">14863 8693 0,'0'0'15,"0"0"-15,15 0 16,7-8-16,-22 8 15</inkml:trace>
  <inkml:trace contextRef="#ctx0" brushRef="#br0" timeOffset="117285.15">15112 8327 0,'0'-16'0,"8"-60"15,7-54-15,-15-22 16,0 7 0,-8 23-16,-14-31 15,-1 46-15,-15 38 16,0 16-1,0 22-15,8 16 16,0 8-16,30 7 16</inkml:trace>
  <inkml:trace contextRef="#ctx0" brushRef="#br0" timeOffset="121251.65">15460 7357 0,'0'0'0,"0"0"16,0 0 0,0 0-16,0 0 15,0 0-15,0 16 16,0-16-16</inkml:trace>
  <inkml:trace contextRef="#ctx0" brushRef="#br0" timeOffset="121419.66">15256 7991 0,'0'0'16,"-8"30"0,1 24-16,-1-1 15,0-7-15,1 8 16,-1-9-1,16 1-15,-1 0 16,9-8-16,14-7 16,-30-31-16</inkml:trace>
  <inkml:trace contextRef="#ctx0" brushRef="#br0" timeOffset="121636.65">15498 8472 0,'0'0'16,"15"-23"-16,7-15 15,1-16-15,7-14 16,1-47-1,-16 16-15,7-8 16,-6-15-16,-16 23 16,-8 30-1,0 0-15,-7 16 16,-15 7-16,0 8 16,-8 7-16,8 24 15,-16 14 1,-44 39-16,14 38 15,76-84-15</inkml:trace>
  <inkml:trace contextRef="#ctx0" brushRef="#br0" timeOffset="136380.34">15173 8166 0,'0'0'16,"0"0"-1,15 0-15,22-15 16,16-15-16,-7-1 15,-1 1-15,-7-9 16,0-14 0,-8-23-16,-7 7 15,-16 16-15,-7-24 16,-15-30 0,-8 8-16,1 46 15,-9 22-15,-14 1 16,-8 22-16,53 8 15</inkml:trace>
  <inkml:trace contextRef="#ctx0" brushRef="#br0" timeOffset="143010.23">10841 7174 0,'0'0'15,"0"0"-15,0 0 16,0 0 0,7 0-16,8 0 15,1 0-15,6 0 16,16 0-16,0 0 16,-8 0-1,0 0-15,1 0 16,-1 0-1,0 0-15,-7 0 0,-1 0 16,-6 0 0,6 0-16,1 0 15,0 0-15,-1 0 16,8 0 0,-7 0-16,7 0 15,-7 0-15,0 0 16,-1 0-16,-6 0 15,-1 0 1,0 0-16,7 0 16,1 0-16,0-7 15,0 7 1,-1 0-16,1 0 16,0 0-16,-8 0 15,0 0 1,0 0-16,0 0 15,-15 0-15</inkml:trace>
  <inkml:trace contextRef="#ctx0" brushRef="#br0" timeOffset="143162.53">11861 7136 0,'0'0'0,"0"0"16,0 0-1,0 0-15,0 0 16,0 0-16,0 0 16</inkml:trace>
  <inkml:trace contextRef="#ctx0" brushRef="#br0" timeOffset="146193.89">10554 7502 0,'0'0'0,"0"0"15,0 0-15,0 0 16,0 0-16,0 0 16,7 0-1,8 8-15,-15-8 16</inkml:trace>
  <inkml:trace contextRef="#ctx0" brushRef="#br0" timeOffset="146295.88">10841 7518 0,'0'0'0,"0"0"15,7 0-15,16 0 16,7 0-16,0 0 16,-30 0-1</inkml:trace>
  <inkml:trace contextRef="#ctx0" brushRef="#br0" timeOffset="146479.91">11120 7525 0,'0'0'0,"0"0"0,0 0 16,0 0-16,0 0 15,0 0 1,0 0-16,0 0 16,0 0-16,0 0 15</inkml:trace>
  <inkml:trace contextRef="#ctx0" brushRef="#br0" timeOffset="149815.46">10160 6968 0,'0'0'16</inkml:trace>
  <inkml:trace contextRef="#ctx0" brushRef="#br0" timeOffset="152598.45">8807 12853 0,'0'0'0,"0"0"16,0 0-16,0 0 15,0 0-15,0 0 16,0 0-16,0 0 15,0 0 1,0 0-16,0 0 16,0 0-16,8 0 15,-1 0-15,1 0 16,7-8 0,0 0-16,0 1 15,0-1 1,8 0-16,-8 8 15,8 0-15,-8 0 16,8 0-16,-8 0 16,7 0-16,1 0 15,7 0 1,1 0-16,-1 0 16,0 0-1,-7 0-15,-1 0 16,1 0-16,0 8 15,-1 0-15,1-1 16,0 1-16,15 0 16,-1-8-1,-6 0-15,-1 0 16,0 0-16,-7 0 16,-1 0-16,1 0 15,7 0 1,1 7-16,-1 1 15,0 0-15,8-1 16,-8 1 0,-7-8-16,0 0 15,-1 0-15,-7 0 16,0 0-16,1 0 16,-1 0-1,-8 0-15,1 0 16,-1 0-16,1 0 15,-1 0 1,1 0-16,0 0 16,-1 0-16,1 0 15,-1 0 1,8 0-16,1 0 16,6 7-16,-22-7 15</inkml:trace>
  <inkml:trace contextRef="#ctx0" brushRef="#br0" timeOffset="158121.82">10160 7052 0,'0'0'0,"0"0"16,-7 0-16,-1 0 15,1 0 1,-1 0-16,1 0 15,-1 0-15,0 0 16,8 0 0,0 0-16,-7 0 15,7 0-15,0 0 16,0 0-16,0 0 16,0 0-1,0 0-15,0 0 16,0 0-16,0 0 15,0 0-15,0 0 16,0 0 0,0 0-16,0 0 15,0 0-15,0 0 16,0 0-16,0 0 16,0 0-1,0 0-15,7 0 16,9 0-16,-1 0 15,7 0 1,9-7-16,-9-1 16,1 0-16,0 1 15,-1-1-15,1 0 16,15-7 0,22-8-16,23-7 15,-22 14-15,-23 1 16,0 0-16,-1 0 15,9-1 1,-1 1-16,16 0 16,-9 0-16,-6-1 15,14-7 1,-22 16-16,7-1 16,23 1-16,8-9 15,-15-7 1,-9 0-16,-14 8 15,30-15-15,23-1 16,7-7-16,-45 15 16,-7 8-1,29-8-15,23-8 16,-29 16-16,-9 15 16,0-8-16,-7 1 15,23-8 1,7 7-16,-15 0 15,8 1-15,-8 7 16,15 0-16,-15 0 16,-8 0-1,1 0-15,-8 0 16,7 0-16,24 0 16,-16 7-1,-16 1-15,1 0 16,0-1-16,23 1 15,7-1-15,-22 9 16,-16-1 0,-7 0-16,-8 1 15,23 6-15,22 1 16,1 15 0,-23-15-16,-15-7 15,0-1-15,15 8 16,-8 0-16,8 0 15,15 7 1,-23-7-16,1 8 16,-1 14-16,-15-14 15,0 7 1,8 15-16,-8-7 16,1-15-16,14 7 15,15 15 1,1 1-16,-16-1 15,-14-7-15,14 0 16,0 0-16,16-1 16,-1 1-1,1 23-15,-16-8 16,-15-15-16,1 0 16,-1-1-16,-8-14 15,-6-8 1,-1 0-16,0 0 15,0-1-15,-7-6 16,-1-1 0,1-7-16,-8-8 15,0 7-15,0-7 16,0 0-16,0 0 16,0 0-1,0 0-15,0 0 16,0 0-16</inkml:trace>
  <inkml:trace contextRef="#ctx0" brushRef="#br0" timeOffset="158280.98">14961 7785 0,'0'0'16,"0"0"-16,0 0 15,0 0 1,0 0-16,0 0 16,0 0-16,0 0 15,0 0-15,0 0 16,0 0-16,0 0 15,7 7 1,-7-7-16</inkml:trace>
  <inkml:trace contextRef="#ctx0" brushRef="#br0" timeOffset="158467.51">15112 7869 0,'0'0'0,"0"0"16,0 0-16,0 0 15,0 0 1,0 0-16,0 0 15,0 0-15,-7-8 16,-1 8-16,-15 0 16,-7 0-1,0 0-15,7 0 16,0 0-16,-7 0 16,30 0-1</inkml:trace>
  <inkml:trace contextRef="#ctx0" brushRef="#br0" timeOffset="164030.41">12111 4793 0,'0'0'15,"0"0"-15,0 0 16,0 0-16,0 0 16,0 0-1,0 0-15,0 0 16,0 0-16,0 0 16,0 0-16,0 0 15,0 0 1,0 0-16,15 0 15,8 0-15,-1 0 16,9 0 0,21 0-16,1 0 15,0 0-15,-7 0 16,7 0-16,0 0 16,15 8-1,-16-8-15,9 7 16,-8-7-16,0 0 15,7 0-15,31-7 16,-8 7 0,-22-8-16,-8 8 15,-1 0-15,24 0 16,7 0 0,-30 0-16,-15 0 15,-15 0-15,-1 0 16,1 0-16,-8 8 15,0-1 1,0 1-16,-7-8 16,-1 0-16,1 0 15,-8 0 1,0 0-16,0 0 16,8 8-16,-8-8 15,0 0-15,0 0 16,0 0-1,7 0-15,1 0 16,-8 0-16</inkml:trace>
  <inkml:trace contextRef="#ctx0" brushRef="#br0" timeOffset="204700.7">10387 6602 0,'0'0'0,"0"0"0,0 0 0,23 0 15,-16 0-15,9 0 16,-1 0-16,0 0 15,0 0-15,0 0 16,8-8 0,-1 1-16,1-1 15,7 8-15,1-8 16,-1 1 0,-8-1-16,1 8 15,0 0-15,0-8 16,-1 8-16,1 0 15,0-7 1,7 7-16,0-8 16,0 8-16,0-7 15,-7 7 1,7-8-16,-7 8 16,0 0-16,-1-8 15,1 1-15,0 7 16,-1-8-1,1 8-15,0-8 16,-8 8-16,0 0 16,8 0-16,-8 0 15,8 0 1,-1 0-16,1 0 16,0 0-16,7 0 15,-7 0 1,-1-7-16,1 7 15,0 0-15,7 0 16,0 0-16,8 0 16,0 0-1,-1 0-15,1 0 16,-8-8-16,1 8 16,-9 0-1,9 0-15,-9 0 16,1-8-16,0 8 15,-1 0-15,1 0 16,0 0 0,-8 0-16,0 0 15,0 0-15,-7 0 16,-1 0-16,1 0 16,-1 0-1,1 0-15,-8 0 16,0 0-16,7 0 15,-7 0-15,0 0 16,0 0 0,0 0-16,0 0 15,0 0-15,0 0 16,0 0 0</inkml:trace>
  <inkml:trace contextRef="#ctx0" brushRef="#br0" timeOffset="207830.49">9843 6625 0,'0'0'0,"0"0"16,0 7-16,0 9 15,0-1-15,0 0 16,0-15-16</inkml:trace>
  <inkml:trace contextRef="#ctx0" brushRef="#br0" timeOffset="207998.62">10145 6701 0,'0'0'16,"0"0"-16,8-8 16,-1 1-16,1-8 15,0-1 1,-8 1-16,-8 0 16,0 7-16,8 0 15,0 1-15,0 7 16,0 0-1</inkml:trace>
  <inkml:trace contextRef="#ctx0" brushRef="#br0" timeOffset="209131.9">10901 6312 0,'0'0'0,"0"0"15</inkml:trace>
  <inkml:trace contextRef="#ctx0" brushRef="#br0" timeOffset="210116.96">11181 6251 0,'0'0'0,"0"0"15,15 0-15,8-8 16,15 1-16,14-1 16,1 0-16,0 1 15,-15-1 1,15 0-16,0 1 15,15-1-15,0 8 16,0-8-16,-15 1 16,0-1-1,-8 1-15,8 7 16,8 0-16,-8-8 16,0 0-1,-8 8-15,0 0 16,8 0-16,15 0 15,8 0-15,7 0 16,-30 0 0,0 0-16,15 0 15,0 0-15,0 0 16,-15 0 0,7 0-16,8 0 15,8 0-15,-8 8 16,8-8-16,-8 0 15,-8 0 1,8 0-16,0-8 16,-7 8-16,-8 0 15,-8-7 1,0-1-16,1 8 16,-1 8-16,0-1 15,-7 1-15,-8 0 16,1-1-1,-1 1-15,0-1 16,0 1-16,8 7 16,-8-7-1,1 0-15,-1 7 16,0 0-16,0-7 16,-7 7-16,0-7 15,7 7 1,8 0-16,-8 0 15,8 8-15,0-7 16,7-1 0,8 0-16,-8 0 15,1 1-15,-9-1 16,1 0-16,23 16 16,7 7-1,-15 0-15,-8 0 16,-7-7-16,0-1 15,7 8 1,-15-7-16,0 0 16,16 14-16,-8 1 15,-8-8-15,0 0 16,-7-15 0,-8-7-16,-8-1 15,1 0-15,0-7 16,-8-1-16,0-7 15,0 8 1,0-8-16,0 0 16,0 0-16,-8 0 15,-15-8 1,-7-15-16,-8-7 16,8-1-16,0 1 15,7 7 1,23 23-16</inkml:trace>
  <inkml:trace contextRef="#ctx0" brushRef="#br0" timeOffset="210427.65">15021 6915 0,'0'15'0,"8"16"16,-1 7-16,1 0 15,7 0 1,-7 0-16,-1 0 15,1 1-15,-1-1 16,1-15-16,0-1 16,-8-6-1,0-9-15,0-7 16,0 0-16,0 0 16,0-7-1,0-9-15,-8 1 16,0 0-16,1 0 15,7 7-15,0 0 16,0 1 0,0 7-16,0 0 15</inkml:trace>
  <inkml:trace contextRef="#ctx0" brushRef="#br0" timeOffset="-211309.91">10039 7335 0,'0'0'0,"8"7"15,0 1-15,7 7 16,0 0-16,0 8 15,0 0 1,-7-8-16,-1 1 16,8-1-16,8 0 15,-23-15-15</inkml:trace>
  <inkml:trace contextRef="#ctx0" brushRef="#br0" timeOffset="-211148.9">10440 7403 0,'0'0'16,"0"0"-16,0 0 15,0-15-15,-7 0 16,-1-1 0,0 1-16,8 15 15</inkml:trace>
  <inkml:trace contextRef="#ctx0" brushRef="#br0" timeOffset="-205743.2">10886 12814 0,'0'0'15,"0"0"-15,0 0 16,0 0-16,0 0 15,0 0 1,0 0-16,0 0 16,0 0-16,0 0 15,0 0-15,0 0 16,0 0 0,0 0-16,0 0 15,8 8-15,7 0 16,15-8-1,0 0-15,1 0 16,6 0-16,1 0 16,0 0-16,7 0 15,-7-8-15,7 0 16,-7 8 0,0 0-16,-15 0 15,-1 0-15,1 0 16,0 0-1,-1 0-15,1 0 16,0 0-16,7 0 16,8 0-16,-8 0 15,0 0 1,-7 0-16,0 0 16,-8 0-16,0 0 15,-8 0 1,1 0-16,0 0 15,-1 0-15,1 0 16,-1 0-16,-7 0 16,0 0-1,8 0-15,-8 0 16,0 0-16,7 8 16,-7-8-16,0 0 15,0 0 1,8 0-16,-8 0 15</inkml:trace>
  <inkml:trace contextRef="#ctx0" brushRef="#br0" timeOffset="-204335.9">10538 7441 0,'0'0'0,"38"-15"15,23-8-15,7-7 16,0-8 0,22 15-16,16-8 15,-15 8-15,-23 8 16,15-8-16,15 8 15,-14 0 1,-1-1-16,23 1 16,-106 15-16,332-53 15,-324 53 1,37 0-16,23-8 16,0 8-16,0 8 15,15-8-15,-83 0 16,318 0-1,-310 0-15,22 7 16,15 1-16,-45-8 16</inkml:trace>
  <inkml:trace contextRef="#ctx0" brushRef="#br0" timeOffset="-203952.79">13010 7136 0,'8'0'0,"15"0"16,22 8-16,0-1 15,8 1 1,0 0-16,-7-8 15,-1 7-15,0 1 16,8 0-16,-7-1 16,-9 8-1,-6-7-15,6 0 16,-6-1-16,6 1 16,16 7-1,-7-7-15,-1-1 16,-7 1-16,-8 0 15,0-1-15,1 1 16,-1 0 0,15 7-16,8 0 15,-7-7-15,-1-1 16,-7 1 0,-1 0-16,-6-1 15,6 1-15,1 7 16,-7 1-16,6-1 15,9-8 1,-9 1-16,9 0 16,-46-8-16</inkml:trace>
  <inkml:trace contextRef="#ctx0" brushRef="#br0" timeOffset="-203592.73">14749 7518 0,'0'0'16,"0"0"-16,0 0 15,0 0-15,0 0 16,0 0-16,0 0 16,0 0-1,0 0-15,0 0 16,0 0-16,0 0 16,0 0-16,0 0 15,0 0 1,0 0-16,0 0 15,0 0-15,0 0 16,0 0 0,0 0-16,0 0 15,0 0-15,0 0 16,0 0-16,0 0 16,0 0-1,0 0-15,0 0 16,0 0-16,0 0 15,0 0 1,0 0-16</inkml:trace>
  <inkml:trace contextRef="#ctx0" brushRef="#br0" timeOffset="-202761.36">14545 7541 0,'0'0'0,"0"0"15,0 0-15,0 0 16,0 0-16,0 0 16,0 0-1,0 0-15,0-8 16,0 0-16,-7 1 16,7 7-1,0 0-15,0 0 16,0 0-16,0 0 15,0 0 1,0 0-16,0 0 16,0 0-16,0 0 15,0 0-15,0 0 16,0 0 0,0 0-16,0 0 15,0 0-15</inkml:trace>
  <inkml:trace contextRef="#ctx0" brushRef="#br0" timeOffset="-142604.46">9427 5877 0,'0'0'0</inkml:trace>
  <inkml:trace contextRef="#ctx0" brushRef="#br0" timeOffset="-142576.46">9442 6518 0,'0'0'16</inkml:trace>
  <inkml:trace contextRef="#ctx0" brushRef="#br0" timeOffset="-142494.45">9782 6251 0,'0'-8'0,"0"8"16</inkml:trace>
  <inkml:trace contextRef="#ctx0" brushRef="#br0" timeOffset="-104798.5">8422 9525 0,'0'0'16</inkml:trace>
  <inkml:trace contextRef="#ctx0" brushRef="#br0" timeOffset="-102831.8">7567 10075 0,'0'0'15,"8"0"-15,7 0 16,8 7-16,7 1 15,8-1 1,0 1-16,-1-8 16,-6 0-16,6 0 15,9-8-15,7 8 16,0 8 0,-16-8-16,-6 0 15,-1 0-15,-7 0 16,-8 0-1,0 0-15,0 0 16,-8 0-16,1 0 16,0 0-16,-8 0 15,0 0 1,0 0-16,0 0 16,0 0-16,0 0 15,0 0 1,0 0-16,0 0 15,0 0-15,0 0 16,0 0-16,0 0 16</inkml:trace>
  <inkml:trace contextRef="#ctx0" brushRef="#br0" timeOffset="-95303.73">9079 6625 0,'0'0'15,"0"0"-15,0 0 16,0 0-16,0 0 15,0 0-15,0 0 16,0 0 0,-7 0-16,-8 7 15,0 1-15,15-8 16</inkml:trace>
  <inkml:trace contextRef="#ctx0" brushRef="#br0" timeOffset="-95006.18">9011 6945 0,'0'0'0,"0"0"15,8 8-15,-1 0 16,1-1 0,0 1-16,-1-1 15,1 1-15,7-8 16,0 0 0,8 0-16,-8 0 15,0 0-15,0-8 16,-8 1-16,1-16 15,-8 8 1,0-8-16,-8 0 16,1 8-16,-1-1 15,1 1-15,-1 0 16,1 0 0,-1-1-16,-7 1 15,0 7-15,15 8 16</inkml:trace>
  <inkml:trace contextRef="#ctx0" brushRef="#br0" timeOffset="-89345.8">12300 12685 0,'0'0'0,"0"0"16,0 0-16,0 0 15,0 0-15,0 0 16,0 0-1,0 0-15,0 0 16,0 0-16,0 0 16,0 0-16,0 0 15,0 0 1,0 0-16,0 7 16,15 9-16,8 7 15,7-1 1,-7-6-16,-1-1 15,8 0-15,8 0 16,23 8-16,14 0 16,-22-15-1,-7 0-15,7-1 16,-8 1-16,0 7 16,23-7-16,-7-1 15,-16 1 1,-7 0-16,0-1 15,-8 1-15,-7-8 16,-8 0 0,0 0-16,0 0 15,-7 0-15,-1 0 16,1 0-16,-8 0 16,0 0-1,0 0-15,0 0 16,7 0-16,-7 0 15,0 0-15,8 0 16,-8 0 0,7 0-16,1 0 15,-8 0-15,7 0 16,9 0 0,-1 0-16,7 0 15,1 0-15,0 0 16,7 0-1,-7 0-15,-1 0 16,-7 0-16,8 0 16,0 0-16,0 0 15,-8 0 1,0 0-16,0 0 16,-8 0-16,1 0 15,0 0 1,-1 0-16,-7 0 15,0 0-15,0 0 16,0 0-16,0 0 16,8 0-1,-8 0-15,7 0 16,-7 0-16,8-8 16,-1 1-16,1-1 15,-1 0 1,1 1-16,7-9 15,0 1-15,0 0 16,-7 7 0,0-7-16,-1 0 15,1-1-15,-8 1 16,0-8 0,0 0-16,0 8 15,0 0-15,0 0 16,-8-1-16,1 1 15,-1 7 1,8 8-16</inkml:trace>
  <inkml:trace contextRef="#ctx0" brushRef="#br0" timeOffset="-81750.01">9722 10594 0,'0'0'0,"0"0"15,0 0-15,0 0 16,0 0-16,0 0 16,0 0-1,0 0-15,0 0 16,0 0-16,0 0 16,0 0-16,7 0 15,1 0-15,7 0 16,8 7-1,0-7-15,7 0 16,8 8-16,-8-8 16,8 0-1,-1 7-15,1 1 16,8 0-16,6-1 16,17-7-16,-17 0 15,-6 0 1,7-7-16,7 7 15,-7 0-15,0 0 16,0 0 0,-15 0-16,-8 0 15,-7 0-15,-1 0 16,1 0 0,0 0-16,7 0 15,8 0-15,0 0 16,-1 0-16,-6 0 15,-1 0 1,-8 0-16,1-8 16,-8 8-16,0 0 15,-7 0-15,0 0 16,-1 0 0,1 0-16,-1 0 15,8-8-15,16 1 16,-31 7-1</inkml:trace>
  <inkml:trace contextRef="#ctx0" brushRef="#br0" timeOffset="-80671.86">11347 9998 0,'0'0'0,"0"0"16,0 0-16,0 0 15,0 0-15,0 0 16,0 0 0,-7 0-16,-1-7 15,1 7-15,-9-8 16,1 0 0,0 1-16,0-1 15,-8 0-15,1 8 16,7 0-16,-8 0 15,0 8 1,1 0-16,-9-1 16,1 1-16,7 0 15,1 7-15,7 0 16,0 8 0,-1 0-16,9 0 15,7 0-15,0 0 16,0 7-1,7 1-15,1-8 16,0-1-16,7 1 16,0-7-16,0-1 15,8 0 1,-1-7-16,1-1 16,7 1-16,0 0 15,1-8-15,-1 0 16,0 0-1,0-8-15,-7 0 16,0-7-16,-8 0 16,0 0-1,0-1-15,0-7 16,-7 1-16,-1-1 16,1 0-16,-8 0 15,0 0 1,-8 0-16,1 0 15,-1 8-15,1 0 16,-1 7 0,-7-7-16,-8 7 15,-15 0-15,-14 1 16,52 7-16</inkml:trace>
  <inkml:trace contextRef="#ctx0" brushRef="#br0" timeOffset="-20722.12">18045 11853 0,'-15'23'0,"-23"45"0,-37 77 16</inkml:trace>
  <inkml:trace contextRef="#ctx0" brushRef="#br0" timeOffset="-20292.3">17078 13501 0,'0'0'0,"-8"8"16,1 0 0,-1-1-16,0 1 15,8-8-15,0 0 16,0 0-1,-7 0-15,-1 0 16,1-8-16,-1-7 16,1-8-16,7-7 15,0-9 1,7 1-16,1-8 16,-1 1-16,1-1 15,-1 8-15,1 15 16,-8 8-1,0-1-15,0 9 16,0 7 0,0 0-16,-8 7 15,-14 16-15,-16 23 16,0 7-16,8 1 16,0-1-1,-1 1-15,9-9 16,7-6-16,-1-16 15,9-8-15,-1-8 16,1 1 0,7-8-16,0 0 15,0 0-15,0 0 16,0 0-16</inkml:trace>
  <inkml:trace contextRef="#ctx0" brushRef="#br0" timeOffset="-19162.67">17841 11960 0,'0'0'15,"0"0"-15,0 0 16,0-8-16,0 8 15,0-8 1,0 8-16,0 0 16,0 0-16,0 0 15,0 0-15,0 0 16,-23 23 0,-37 61-16,-8 23 15,7 15-15,-7 0 16,0-22-16,0 22 15,15-8 1,16-22-16,-16 7 16,15 8-16,-7-16 15,7-22 1,-8 7-16,-22 8 16,23-15-16,7-16 15,16-22 1,-1-8-16,8-8 15,7 0-15,1-7 16,-1 0-16,1-1 16,7-7-1,0 0-15,0 0 16,0 0-16,0 0 16,0 0-16,0 0 15,0 0 1,0 0-16,0 0 15,0 0-15,0 0 16,0 0 0,0 0-16,0 0 15,0 0-15,0 0 16,0 0 0,0 0-16,0 0 15,0 0-15,0 0 16,-8-7-16,0-16 15,-7-8 1,0-7-16,0 8 16,0-1-16,0 1 15,7 7-15,1 7 16,7 1 0,0 7-16,0 1 15,0 7-15,0 0 16,7 38-1,16 23-15,-8-15 16,8-8-16,-8-7 16,0-9-16,0-6 15,0-9 1,0-7-16,8-7 16,0-16-16,7-38 15,-15 23-15,-7 7 16,-1 8-1,-7 8-15,0 7 16,-7 1 0,-1-1-16,0 0 15,1 8-15,-8 0 16,-8 0-16,23 0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customXml" Target="../ink/ink1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customXml" Target="../ink/ink15.xml"/><Relationship Id="rId4" Type="http://schemas.openxmlformats.org/officeDocument/2006/relationships/image" Target="../media/image20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0.png"/><Relationship Id="rId4" Type="http://schemas.openxmlformats.org/officeDocument/2006/relationships/customXml" Target="../ink/ink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Deep </a:t>
            </a:r>
            <a:r>
              <a:rPr lang="es-MX" dirty="0" err="1"/>
              <a:t>Learning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Leon.palafox@gmail.com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5E7B3D-CF83-474E-B657-8203C1A54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Por que es </a:t>
            </a:r>
            <a:r>
              <a:rPr lang="en-US" dirty="0" err="1"/>
              <a:t>necesario</a:t>
            </a:r>
            <a:r>
              <a:rPr lang="en-US" dirty="0"/>
              <a:t> el Deep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D9C1BE-7B74-4695-A740-6D70AE07D8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50BEF2-434A-4288-8A04-90813A2965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0730"/>
          <a:stretch/>
        </p:blipFill>
        <p:spPr>
          <a:xfrm>
            <a:off x="2632364" y="1458127"/>
            <a:ext cx="2867891" cy="329279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B3A1015-53DA-4332-B4F9-C3C6DA5570FD}"/>
                  </a:ext>
                </a:extLst>
              </p14:cNvPr>
              <p14:cNvContentPartPr/>
              <p14:nvPr/>
            </p14:nvContentPartPr>
            <p14:xfrm>
              <a:off x="3099960" y="1785960"/>
              <a:ext cx="5040360" cy="25941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B3A1015-53DA-4332-B4F9-C3C6DA5570F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90600" y="1776600"/>
                <a:ext cx="5059080" cy="2612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3018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801EB-080F-46B0-A9A9-BDA0BEFC5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7721C3-4BE3-4664-81AF-330439435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0760EA-CFD4-463C-BF29-9B4C865C34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99" y="1581939"/>
            <a:ext cx="5201936" cy="29427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D35BD2-D799-41F1-9E8C-39B254E955D2}"/>
              </a:ext>
            </a:extLst>
          </p:cNvPr>
          <p:cNvSpPr txBox="1"/>
          <p:nvPr/>
        </p:nvSpPr>
        <p:spPr>
          <a:xfrm>
            <a:off x="5895657" y="1657928"/>
            <a:ext cx="1955252" cy="1169551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/>
              <a:t>Muchos</a:t>
            </a:r>
            <a:r>
              <a:rPr lang="en-US" dirty="0"/>
              <a:t> </a:t>
            </a:r>
            <a:r>
              <a:rPr lang="en-US" dirty="0" err="1"/>
              <a:t>problemas</a:t>
            </a:r>
            <a:r>
              <a:rPr lang="en-US" dirty="0"/>
              <a:t> de </a:t>
            </a:r>
            <a:r>
              <a:rPr lang="en-US" dirty="0" err="1"/>
              <a:t>integraci</a:t>
            </a:r>
            <a:r>
              <a:rPr lang="es-MX" dirty="0" err="1"/>
              <a:t>ón</a:t>
            </a:r>
            <a:r>
              <a:rPr lang="es-MX" dirty="0"/>
              <a:t> se vuelven más fáciles al momento de usar polares.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4FE01DA-A893-44EA-9466-7F4DE794B714}"/>
                  </a:ext>
                </a:extLst>
              </p14:cNvPr>
              <p14:cNvContentPartPr/>
              <p14:nvPr/>
            </p14:nvContentPartPr>
            <p14:xfrm>
              <a:off x="1692720" y="1909440"/>
              <a:ext cx="2966760" cy="2481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4FE01DA-A893-44EA-9466-7F4DE794B71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83360" y="1900080"/>
                <a:ext cx="2985480" cy="250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65637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5C8F8-917C-44C6-90D1-1F0E78EA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E66BFD-49EE-4D8B-8A38-96A8B10667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muchos problemas de clasificación es difícil (imposible) crear una separación usando los </a:t>
            </a:r>
            <a:r>
              <a:rPr lang="es-MX" b="1" dirty="0" err="1"/>
              <a:t>features</a:t>
            </a:r>
            <a:r>
              <a:rPr lang="es-MX" dirty="0"/>
              <a:t> que tenemos a nuestra disposición.</a:t>
            </a:r>
          </a:p>
          <a:p>
            <a:pPr lvl="1"/>
            <a:r>
              <a:rPr lang="es-MX" sz="1400" dirty="0" err="1"/>
              <a:t>Feature</a:t>
            </a:r>
            <a:r>
              <a:rPr lang="es-MX" sz="1400" dirty="0"/>
              <a:t> son los elementos descriptivos del </a:t>
            </a:r>
            <a:r>
              <a:rPr lang="es-MX" sz="1400" dirty="0" err="1"/>
              <a:t>dataset</a:t>
            </a:r>
            <a:r>
              <a:rPr lang="es-MX" sz="1400" dirty="0"/>
              <a:t> (pixeles, palabras, </a:t>
            </a:r>
            <a:r>
              <a:rPr lang="es-MX" sz="1400" dirty="0" err="1"/>
              <a:t>etc</a:t>
            </a:r>
            <a:r>
              <a:rPr lang="es-MX" sz="1400" dirty="0"/>
              <a:t>)</a:t>
            </a:r>
          </a:p>
          <a:p>
            <a:r>
              <a:rPr lang="es-MX" dirty="0"/>
              <a:t>Se recurre a técnicas de transformación para poder obtener mejores clasificadores.</a:t>
            </a:r>
          </a:p>
          <a:p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1C0190-F6DE-4061-911C-16C88010479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72581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3262-C0DF-4BCB-BEC0-F18E8EE6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A2BC-7BD8-428D-AF44-961530AFC9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764AD-B98B-4CE9-83AB-98646C18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03" y="1552742"/>
            <a:ext cx="2991215" cy="295553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AAE685-7C98-411D-A864-D1FCFF154D5C}"/>
              </a:ext>
            </a:extLst>
          </p:cNvPr>
          <p:cNvSpPr/>
          <p:nvPr/>
        </p:nvSpPr>
        <p:spPr>
          <a:xfrm>
            <a:off x="2799844" y="3317735"/>
            <a:ext cx="1457774" cy="56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9A4492D-976B-4675-9646-56CCBA2E63F6}"/>
              </a:ext>
            </a:extLst>
          </p:cNvPr>
          <p:cNvSpPr/>
          <p:nvPr/>
        </p:nvSpPr>
        <p:spPr>
          <a:xfrm>
            <a:off x="2799844" y="2747288"/>
            <a:ext cx="1457774" cy="56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8554D44-3F12-43FB-A764-785469ECF2AC}"/>
              </a:ext>
            </a:extLst>
          </p:cNvPr>
          <p:cNvSpPr/>
          <p:nvPr/>
        </p:nvSpPr>
        <p:spPr>
          <a:xfrm>
            <a:off x="2799844" y="2178844"/>
            <a:ext cx="1457774" cy="5664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A94D170-2689-46D4-AE39-4798A898BBF6}"/>
                  </a:ext>
                </a:extLst>
              </p14:cNvPr>
              <p14:cNvContentPartPr/>
              <p14:nvPr/>
            </p14:nvContentPartPr>
            <p14:xfrm>
              <a:off x="2514600" y="1272240"/>
              <a:ext cx="6401520" cy="3360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A94D170-2689-46D4-AE39-4798A898BBF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05240" y="1262880"/>
                <a:ext cx="6420240" cy="337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8746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13262-C0DF-4BCB-BEC0-F18E8EE67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Clasificación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9A2BC-7BD8-428D-AF44-961530AFC9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764AD-B98B-4CE9-83AB-98646C184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403" y="1552742"/>
            <a:ext cx="2991215" cy="295553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2135C5-E61E-4A83-8AFB-29C41EA9569E}"/>
              </a:ext>
            </a:extLst>
          </p:cNvPr>
          <p:cNvSpPr txBox="1"/>
          <p:nvPr/>
        </p:nvSpPr>
        <p:spPr>
          <a:xfrm>
            <a:off x="5895657" y="1657928"/>
            <a:ext cx="1955252" cy="138499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s-MX" dirty="0"/>
              <a:t>Al final es la combinación de esas capas de </a:t>
            </a:r>
            <a:r>
              <a:rPr lang="es-MX" dirty="0" err="1"/>
              <a:t>abstacción</a:t>
            </a:r>
            <a:r>
              <a:rPr lang="es-MX" dirty="0"/>
              <a:t> las que permiten al clasificador identificar la clase del dato.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7D1306A9-9BE6-46FD-8E7C-BB846D8CAD68}"/>
                  </a:ext>
                </a:extLst>
              </p14:cNvPr>
              <p14:cNvContentPartPr/>
              <p14:nvPr/>
            </p14:nvContentPartPr>
            <p14:xfrm>
              <a:off x="3616920" y="1557720"/>
              <a:ext cx="87480" cy="36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7D1306A9-9BE6-46FD-8E7C-BB846D8CAD6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07560" y="1548360"/>
                <a:ext cx="106200" cy="5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2533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63D48D-F067-4546-BB91-125EB4407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6A5688-C0FD-4737-8626-9B42A0D1D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66BD29-06BA-467E-AFD6-9CAAFF6A6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8827" y="1388220"/>
            <a:ext cx="3533531" cy="33061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3366E36-4F30-4699-887D-9A59A0BE0E3F}"/>
                  </a:ext>
                </a:extLst>
              </p14:cNvPr>
              <p14:cNvContentPartPr/>
              <p14:nvPr/>
            </p14:nvContentPartPr>
            <p14:xfrm>
              <a:off x="2852280" y="1549800"/>
              <a:ext cx="5699160" cy="298944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3366E36-4F30-4699-887D-9A59A0BE0E3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2920" y="1540440"/>
                <a:ext cx="5717880" cy="3008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7264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5CEE5-1689-4C37-A294-3D03B5B77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Reglas del Juego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DB6F92-57A3-4C06-AB51-C219181D8B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Redes Profundas, Deep </a:t>
            </a:r>
            <a:r>
              <a:rPr lang="es-MX" dirty="0" err="1"/>
              <a:t>Learning</a:t>
            </a:r>
            <a:r>
              <a:rPr lang="es-MX" dirty="0"/>
              <a:t>, Redes Neuronales.</a:t>
            </a:r>
          </a:p>
          <a:p>
            <a:r>
              <a:rPr lang="es-MX" dirty="0"/>
              <a:t>Aprendizaje Supervisado.</a:t>
            </a:r>
          </a:p>
          <a:p>
            <a:pPr lvl="1"/>
            <a:r>
              <a:rPr lang="es-MX" dirty="0"/>
              <a:t>Se esta usando en aprendizaje </a:t>
            </a:r>
            <a:r>
              <a:rPr lang="es-MX" dirty="0" err="1"/>
              <a:t>autosupervisado</a:t>
            </a:r>
            <a:r>
              <a:rPr lang="es-MX" dirty="0"/>
              <a:t> y reforzado.</a:t>
            </a:r>
          </a:p>
          <a:p>
            <a:r>
              <a:rPr lang="es-MX" dirty="0"/>
              <a:t>Unidades, Neuronas, </a:t>
            </a:r>
            <a:r>
              <a:rPr lang="es-MX" dirty="0" err="1"/>
              <a:t>etc</a:t>
            </a:r>
            <a:endParaRPr lang="es-MX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5948D2-06C7-44DF-9D91-3AC5C81D96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0A0B93E-170A-462D-A3AB-DDE882360F4E}"/>
                  </a:ext>
                </a:extLst>
              </p14:cNvPr>
              <p14:cNvContentPartPr/>
              <p14:nvPr/>
            </p14:nvContentPartPr>
            <p14:xfrm>
              <a:off x="1292760" y="1563480"/>
              <a:ext cx="7558200" cy="24400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0A0B93E-170A-462D-A3AB-DDE882360F4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83400" y="1554120"/>
                <a:ext cx="7576920" cy="2458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3858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EAF46-1661-42A1-BD4E-09A52F595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Asumptions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BC02C6-B0EC-49B9-8C6C-791ECF5AFA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Ya están familiarizados con Regresión Logística</a:t>
            </a:r>
          </a:p>
          <a:p>
            <a:pPr lvl="1"/>
            <a:r>
              <a:rPr lang="es-MX" dirty="0"/>
              <a:t>Gradiente Descendiente.</a:t>
            </a:r>
          </a:p>
          <a:p>
            <a:r>
              <a:rPr lang="es-MX" dirty="0"/>
              <a:t>Ya saben lo que es una red neuronal básica.</a:t>
            </a:r>
            <a:endParaRPr lang="en-US" dirty="0"/>
          </a:p>
          <a:p>
            <a:pPr lvl="1"/>
            <a:r>
              <a:rPr lang="en-US" dirty="0"/>
              <a:t>Hoy lo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repasar</a:t>
            </a:r>
            <a:r>
              <a:rPr lang="en-US" dirty="0"/>
              <a:t> </a:t>
            </a:r>
            <a:r>
              <a:rPr lang="en-US" dirty="0" err="1"/>
              <a:t>rapidamente</a:t>
            </a:r>
            <a:r>
              <a:rPr lang="en-US" dirty="0"/>
              <a:t>.</a:t>
            </a:r>
            <a:endParaRPr lang="es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C95620-2BB1-4BE8-84DB-6E2ACB6EE2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A3DB6B2-FC32-46C4-B21F-EF0D35134EC5}"/>
                  </a:ext>
                </a:extLst>
              </p14:cNvPr>
              <p14:cNvContentPartPr/>
              <p14:nvPr/>
            </p14:nvContentPartPr>
            <p14:xfrm>
              <a:off x="3704040" y="1829880"/>
              <a:ext cx="3500280" cy="228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A3DB6B2-FC32-46C4-B21F-EF0D35134EC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94680" y="1820520"/>
                <a:ext cx="3519000" cy="230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50974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BE8FC-0F09-4672-A498-837716E869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B933A6-A118-4677-A0F2-B14D130493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Veremos que DL ofrece muchas ventajas con respecto a otros algoritmos de Machine </a:t>
            </a:r>
            <a:r>
              <a:rPr lang="es-MX" dirty="0" err="1"/>
              <a:t>Learning</a:t>
            </a:r>
            <a:r>
              <a:rPr lang="es-MX" dirty="0"/>
              <a:t>.</a:t>
            </a:r>
          </a:p>
          <a:p>
            <a:pPr lvl="1"/>
            <a:r>
              <a:rPr lang="es-MX" dirty="0"/>
              <a:t>Facilidad de implementación.</a:t>
            </a:r>
          </a:p>
          <a:p>
            <a:pPr lvl="1"/>
            <a:r>
              <a:rPr lang="es-MX" dirty="0"/>
              <a:t>Uso de GPU para aceleración de entrenamiento.</a:t>
            </a:r>
          </a:p>
          <a:p>
            <a:pPr lvl="1"/>
            <a:r>
              <a:rPr lang="es-MX" dirty="0"/>
              <a:t>Un “</a:t>
            </a:r>
            <a:r>
              <a:rPr lang="es-MX" dirty="0" err="1"/>
              <a:t>hype</a:t>
            </a:r>
            <a:r>
              <a:rPr lang="es-MX" dirty="0"/>
              <a:t>” de ensueño.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36EFA-2447-4995-B42A-E7A6FB8D11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E1A4B2F-D99B-44FA-94FA-4746B758BC78}"/>
                  </a:ext>
                </a:extLst>
              </p14:cNvPr>
              <p14:cNvContentPartPr/>
              <p14:nvPr/>
            </p14:nvContentPartPr>
            <p14:xfrm>
              <a:off x="1733760" y="2511360"/>
              <a:ext cx="6442200" cy="1923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E1A4B2F-D99B-44FA-94FA-4746B758BC7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24400" y="2502000"/>
                <a:ext cx="6460920" cy="1942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705679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8226E-D2B4-4D80-A50E-EA531B444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BB1815-95AC-416B-A3D4-A49E36A920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F3E3A-3B72-45CE-8B98-FFEE70FB6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B996A2D-2E2D-4843-948D-7E8A83560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467" y="1327350"/>
            <a:ext cx="3892208" cy="374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6D75DD0-E90F-4291-B1B9-D2742284F225}"/>
                  </a:ext>
                </a:extLst>
              </p14:cNvPr>
              <p14:cNvContentPartPr/>
              <p14:nvPr/>
            </p14:nvContentPartPr>
            <p14:xfrm>
              <a:off x="2582640" y="1725480"/>
              <a:ext cx="3913920" cy="3165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6D75DD0-E90F-4291-B1B9-D2742284F22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573280" y="1716120"/>
                <a:ext cx="3932640" cy="3184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93801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Tensorflow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es?</a:t>
            </a:r>
          </a:p>
          <a:p>
            <a:pPr lvl="1"/>
            <a:r>
              <a:rPr lang="es-MX" dirty="0" err="1"/>
              <a:t>Tensorflow</a:t>
            </a:r>
            <a:r>
              <a:rPr lang="es-MX" dirty="0"/>
              <a:t> es un “modulo” (en realidad es un </a:t>
            </a:r>
            <a:r>
              <a:rPr lang="es-MX" dirty="0" err="1"/>
              <a:t>framework</a:t>
            </a:r>
            <a:r>
              <a:rPr lang="es-MX" dirty="0"/>
              <a:t>) de Python que facilita la implementación de redes neuronales y otros algoritmos de ML</a:t>
            </a:r>
          </a:p>
          <a:p>
            <a:r>
              <a:rPr lang="es-MX" dirty="0"/>
              <a:t>Alternativas</a:t>
            </a:r>
          </a:p>
          <a:p>
            <a:pPr lvl="1"/>
            <a:r>
              <a:rPr lang="es-MX" dirty="0" err="1"/>
              <a:t>Theano</a:t>
            </a:r>
            <a:r>
              <a:rPr lang="es-MX" dirty="0"/>
              <a:t>, </a:t>
            </a:r>
            <a:r>
              <a:rPr lang="es-MX" dirty="0" err="1"/>
              <a:t>PyTorch</a:t>
            </a:r>
            <a:r>
              <a:rPr lang="es-MX" dirty="0"/>
              <a:t>, </a:t>
            </a:r>
            <a:r>
              <a:rPr lang="es-MX" dirty="0" err="1"/>
              <a:t>Caffe</a:t>
            </a:r>
            <a:r>
              <a:rPr lang="es-MX" dirty="0"/>
              <a:t>, </a:t>
            </a:r>
            <a:r>
              <a:rPr lang="es-MX" dirty="0" err="1"/>
              <a:t>MxNet</a:t>
            </a:r>
            <a:r>
              <a:rPr lang="es-MX" dirty="0"/>
              <a:t> (Apache), CNTK (Microsoft)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8D2D27-E43D-40A4-8E1D-689428D00A6D}"/>
                  </a:ext>
                </a:extLst>
              </p14:cNvPr>
              <p14:cNvContentPartPr/>
              <p14:nvPr/>
            </p14:nvContentPartPr>
            <p14:xfrm>
              <a:off x="628560" y="478080"/>
              <a:ext cx="4885560" cy="408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8D2D27-E43D-40A4-8E1D-689428D00A6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19200" y="468720"/>
                <a:ext cx="4904280" cy="409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3513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0530-DAAC-0F46-94D6-0F9DC5A46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EB942E-DE3D-8043-8E82-11948E754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9ECAF3DE-5D34-2E43-A990-96D6CB41EB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3" y="1556248"/>
            <a:ext cx="7439660" cy="28114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7FC5134-391C-4348-A842-9EAE98A740D3}"/>
                  </a:ext>
                </a:extLst>
              </p14:cNvPr>
              <p14:cNvContentPartPr/>
              <p14:nvPr/>
            </p14:nvContentPartPr>
            <p14:xfrm>
              <a:off x="650520" y="1294200"/>
              <a:ext cx="7372800" cy="3077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7FC5134-391C-4348-A842-9EAE98A740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1160" y="1284840"/>
                <a:ext cx="7391520" cy="3096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24924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realidad vamos a usar </a:t>
            </a:r>
            <a:r>
              <a:rPr lang="es-MX" dirty="0" err="1"/>
              <a:t>Keras</a:t>
            </a:r>
            <a:endParaRPr lang="es-MX" dirty="0"/>
          </a:p>
          <a:p>
            <a:pPr lvl="1"/>
            <a:r>
              <a:rPr lang="es-MX" dirty="0"/>
              <a:t>Es más generalizable</a:t>
            </a:r>
          </a:p>
          <a:p>
            <a:pPr lvl="1"/>
            <a:r>
              <a:rPr lang="es-MX" dirty="0"/>
              <a:t>Se puede usar ya sea en Python o en R</a:t>
            </a:r>
          </a:p>
          <a:p>
            <a:pPr lvl="1"/>
            <a:r>
              <a:rPr lang="es-MX" dirty="0"/>
              <a:t>La mayoría de los recursos los van a encontrar en </a:t>
            </a:r>
            <a:r>
              <a:rPr lang="es-MX" dirty="0" err="1"/>
              <a:t>Keras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24FDE18-630E-4B2F-89CC-0C2EC1F71D08}"/>
                  </a:ext>
                </a:extLst>
              </p14:cNvPr>
              <p14:cNvContentPartPr/>
              <p14:nvPr/>
            </p14:nvContentPartPr>
            <p14:xfrm>
              <a:off x="2618280" y="1695240"/>
              <a:ext cx="5742720" cy="2495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24FDE18-630E-4B2F-89CC-0C2EC1F71D0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608920" y="1685880"/>
                <a:ext cx="5761440" cy="2513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885919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EB4F53E-A1EC-4F9B-8F1D-1D00992100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Redes Neuronales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D0A0C1D-94FA-46EE-AAA2-1DBB3EB3E8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A1831F-7EE8-4397-BCBA-20558B2A24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030153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C1BF01-DFD8-314D-88A4-09969BA3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</a:t>
            </a:r>
            <a:r>
              <a:rPr lang="en-US" dirty="0"/>
              <a:t>e</a:t>
            </a:r>
            <a:r>
              <a:rPr lang="en-MX" dirty="0"/>
              <a:t>ature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B08D44-32D8-5A43-B529-B62F69A16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área de ML encargada de estudiar como representar los datos para que un algoritmo funcione se llama Representation L</a:t>
            </a:r>
            <a:r>
              <a:rPr lang="en-US" dirty="0"/>
              <a:t>e</a:t>
            </a:r>
            <a:r>
              <a:rPr lang="en-MX" dirty="0"/>
              <a:t>arning.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8F5B8-E30E-A942-9E43-EE0FA4E2F1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FBEF5B6-6838-42AF-9173-E30E952D0A05}"/>
                  </a:ext>
                </a:extLst>
              </p14:cNvPr>
              <p14:cNvContentPartPr/>
              <p14:nvPr/>
            </p14:nvContentPartPr>
            <p14:xfrm>
              <a:off x="862560" y="920520"/>
              <a:ext cx="7955640" cy="2673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FBEF5B6-6838-42AF-9173-E30E952D0A05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3200" y="911160"/>
                <a:ext cx="7974360" cy="2692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2260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6EAFFD-E11F-F945-AC6C-2820A8D280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Perceptron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3913E4-AF83-8640-9067-1BC023A7B1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rmAutofit fontScale="77500" lnSpcReduction="20000"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L="457200" marR="0" lvl="0" indent="-381000" algn="l" rtl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▰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1pPr>
                <a:lvl2pPr marL="914400" marR="0" lvl="1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2pPr>
                <a:lvl3pPr marL="1371600" marR="0" lvl="2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3pPr>
                <a:lvl4pPr marL="1828800" marR="0" lvl="3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4pPr>
                <a:lvl5pPr marL="2286000" marR="0" lvl="4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5pPr>
                <a:lvl6pPr marL="2743200" marR="0" lvl="5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6pPr>
                <a:lvl7pPr marL="3200400" marR="0" lvl="6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7pPr>
                <a:lvl8pPr marL="3657600" marR="0" lvl="7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8pPr>
                <a:lvl9pPr marL="4114800" marR="0" lvl="8" indent="-381000" algn="l" rtl="0">
                  <a:lnSpc>
                    <a:spcPct val="100000"/>
                  </a:lnSpc>
                  <a:spcBef>
                    <a:spcPts val="1000"/>
                  </a:spcBef>
                  <a:spcAft>
                    <a:spcPts val="1000"/>
                  </a:spcAft>
                  <a:buClr>
                    <a:srgbClr val="C7D3E6"/>
                  </a:buClr>
                  <a:buSzPts val="2400"/>
                  <a:buFont typeface="Roboto Condensed Light"/>
                  <a:buChar char="▻"/>
                  <a:defRPr sz="2400" b="0" i="0" u="none" strike="noStrike" cap="none">
                    <a:solidFill>
                      <a:srgbClr val="263248"/>
                    </a:solidFill>
                    <a:latin typeface="Roboto Condensed Light"/>
                    <a:ea typeface="Roboto Condensed Light"/>
                    <a:cs typeface="Roboto Condensed Light"/>
                    <a:sym typeface="Roboto Condensed Light"/>
                  </a:defRPr>
                </a:lvl9pPr>
              </a:lstStyle>
              <a:p>
                <a:r>
                  <a:rPr lang="en-US" dirty="0" err="1"/>
                  <a:t>Historicamente</a:t>
                </a:r>
                <a:r>
                  <a:rPr lang="en-US" dirty="0"/>
                  <a:t> </a:t>
                </a:r>
                <a:r>
                  <a:rPr lang="en-US" dirty="0" err="1"/>
                  <a:t>trata</a:t>
                </a:r>
                <a:r>
                  <a:rPr lang="en-US" dirty="0"/>
                  <a:t> de replica una </a:t>
                </a:r>
                <a:r>
                  <a:rPr lang="en-US" dirty="0" err="1"/>
                  <a:t>neurona</a:t>
                </a:r>
                <a:r>
                  <a:rPr lang="en-US" dirty="0"/>
                  <a:t> real.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dirty="0"/>
                  <a:t> es </a:t>
                </a:r>
                <a:r>
                  <a:rPr lang="en-US" dirty="0" err="1"/>
                  <a:t>función</a:t>
                </a:r>
                <a:r>
                  <a:rPr lang="en-US" dirty="0"/>
                  <a:t> de las entradas y </a:t>
                </a:r>
                <a:r>
                  <a:rPr lang="en-US" dirty="0" err="1"/>
                  <a:t>consiste</a:t>
                </a:r>
                <a:r>
                  <a:rPr lang="en-US" dirty="0"/>
                  <a:t> de dos </a:t>
                </a:r>
                <a:r>
                  <a:rPr lang="en-US" dirty="0" err="1"/>
                  <a:t>elementos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94A11542-6E8E-C645-913F-3AD1104EB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5800" y="1583789"/>
                <a:ext cx="6172200" cy="2905915"/>
              </a:xfrm>
              <a:prstGeom prst="rect">
                <a:avLst/>
              </a:prstGeom>
              <a:blipFill>
                <a:blip r:embed="rId2"/>
                <a:stretch>
                  <a:fillRect l="-616" t="-2609" b="-13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961F7583-394F-4143-9A9A-9FA568C5FC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352" y="2296697"/>
            <a:ext cx="2753650" cy="1356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86BD95-7479-4FCE-90D6-31F87BEB35E3}"/>
                  </a:ext>
                </a:extLst>
              </p14:cNvPr>
              <p14:cNvContentPartPr/>
              <p14:nvPr/>
            </p14:nvContentPartPr>
            <p14:xfrm>
              <a:off x="821880" y="923040"/>
              <a:ext cx="7342920" cy="338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86BD95-7479-4FCE-90D6-31F87BEB35E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2520" y="913680"/>
                <a:ext cx="7361640" cy="340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61623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120C27-C946-0748-ADB1-CA282A18D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AD6401-364D-0942-A3B6-B88A76CABF0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/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</m:e>
                      </m:d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CF3DA91-56F1-5040-AC7A-2AA51AFF63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666" y="2025125"/>
                <a:ext cx="2322213" cy="546625"/>
              </a:xfrm>
              <a:prstGeom prst="rect">
                <a:avLst/>
              </a:prstGeom>
              <a:blipFill>
                <a:blip r:embed="rId2"/>
                <a:stretch>
                  <a:fillRect t="-86667" b="-14000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 descr="http://ufldl.stanford.edu/wiki/images/3/3d/SingleNeuron.png">
            <a:extLst>
              <a:ext uri="{FF2B5EF4-FFF2-40B4-BE49-F238E27FC236}">
                <a16:creationId xmlns:a16="http://schemas.microsoft.com/office/drawing/2014/main" id="{03785234-7F15-6548-9AE6-A76B68807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721" y="1780879"/>
            <a:ext cx="2101595" cy="1035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CEB6CC-EA4D-A548-8AF0-34D5B1ABF63D}"/>
              </a:ext>
            </a:extLst>
          </p:cNvPr>
          <p:cNvSpPr txBox="1"/>
          <p:nvPr/>
        </p:nvSpPr>
        <p:spPr>
          <a:xfrm>
            <a:off x="1966324" y="3068766"/>
            <a:ext cx="44494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 es </a:t>
            </a:r>
            <a:r>
              <a:rPr lang="en-US" sz="1050" dirty="0" err="1"/>
              <a:t>llamada</a:t>
            </a:r>
            <a:r>
              <a:rPr lang="en-US" sz="1050" dirty="0"/>
              <a:t> la </a:t>
            </a:r>
            <a:r>
              <a:rPr lang="en-US" sz="1050" dirty="0" err="1"/>
              <a:t>función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y la </a:t>
            </a:r>
            <a:r>
              <a:rPr lang="en-US" sz="1050" dirty="0" err="1"/>
              <a:t>utilizamos</a:t>
            </a:r>
            <a:r>
              <a:rPr lang="en-US" sz="1050" dirty="0"/>
              <a:t> para </a:t>
            </a:r>
            <a:r>
              <a:rPr lang="en-US" sz="1050" dirty="0" err="1"/>
              <a:t>discretizar</a:t>
            </a:r>
            <a:r>
              <a:rPr lang="en-US" sz="1050" dirty="0"/>
              <a:t> las entradas del perceptron.</a:t>
            </a:r>
          </a:p>
          <a:p>
            <a:endParaRPr lang="en-US" sz="1050" dirty="0"/>
          </a:p>
          <a:p>
            <a:r>
              <a:rPr lang="en-US" sz="1050" dirty="0"/>
              <a:t>Una de las </a:t>
            </a:r>
            <a:r>
              <a:rPr lang="en-US" sz="1050" dirty="0" err="1"/>
              <a:t>funciones</a:t>
            </a:r>
            <a:r>
              <a:rPr lang="en-US" sz="1050" dirty="0"/>
              <a:t> de </a:t>
            </a:r>
            <a:r>
              <a:rPr lang="en-US" sz="1050" dirty="0" err="1"/>
              <a:t>activación</a:t>
            </a:r>
            <a:r>
              <a:rPr lang="en-US" sz="1050" dirty="0"/>
              <a:t> </a:t>
            </a:r>
            <a:r>
              <a:rPr lang="en-US" sz="1050" dirty="0" err="1"/>
              <a:t>más</a:t>
            </a:r>
            <a:r>
              <a:rPr lang="en-US" sz="1050" dirty="0"/>
              <a:t> </a:t>
            </a:r>
            <a:r>
              <a:rPr lang="en-US" sz="1050" dirty="0" err="1"/>
              <a:t>usadas</a:t>
            </a:r>
            <a:r>
              <a:rPr lang="en-US" sz="1050" dirty="0"/>
              <a:t> es: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/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sz="1050">
                              <a:latin typeface="Cambria Math" panose="02040503050406030204" pitchFamily="18" charset="0"/>
                            </a:rPr>
                            <m:t>exp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05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A779026-5B9E-654F-B392-24F963EE84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8601" y="3830622"/>
                <a:ext cx="1276503" cy="424540"/>
              </a:xfrm>
              <a:prstGeom prst="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74F75D9-BD25-4839-8F16-C5A5DB8FAE0E}"/>
                  </a:ext>
                </a:extLst>
              </p14:cNvPr>
              <p14:cNvContentPartPr/>
              <p14:nvPr/>
            </p14:nvContentPartPr>
            <p14:xfrm>
              <a:off x="1905120" y="1530360"/>
              <a:ext cx="6004080" cy="30254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74F75D9-BD25-4839-8F16-C5A5DB8FAE0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95760" y="1521000"/>
                <a:ext cx="6022800" cy="3044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23591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BE6C70-C752-FF42-9562-F65B2960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ED939-7DBA-4649-830F-BEEAA1981D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885741" cy="1964490"/>
          </a:xfrm>
        </p:spPr>
        <p:txBody>
          <a:bodyPr/>
          <a:lstStyle/>
          <a:p>
            <a:r>
              <a:rPr lang="en-MX" dirty="0"/>
              <a:t>Una R</a:t>
            </a:r>
            <a:r>
              <a:rPr lang="en-US" dirty="0"/>
              <a:t>e</a:t>
            </a:r>
            <a:r>
              <a:rPr lang="en-MX" dirty="0"/>
              <a:t>d Neuronal va a ser un conjunto de perceptrones interconectados uno con el otro.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7F8020-80EA-204A-B7AA-ADDB3E84096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AEEBD78E-B068-3F4C-BB9C-3C9CD57BC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9616" y="1613311"/>
            <a:ext cx="2716634" cy="191687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latex.codecogs.com/gif.latex?%5Cdpi%7B300%7D%20%5Chuge%20%5Cbegin%7Balign*%7D%20a_1%5E%7B%282%29%7D%20%26%3D%20f%28W_%7B11%7D%5E%7B%281%29%7Dx_1%20&amp;plus;%20W_%7B12%7D%5E%7B%281%29%7D%20x_2%20&amp;plus;%20W_%7B13%7D%5E%7B%281%29%7D%20x_3%20&amp;plus;%20b_1%5E%7B%281%29%7D%29%20%5C%5C%20a_2%5E%7B%282%29%7D%20%26%3D%20f%28W_%7B21%7D%5E%7B%281%29%7Dx_1%20&amp;plus;%20W_%7B22%7D%5E%7B%281%29%7D%20x_2%20&amp;plus;%20W_%7B23%7D%5E%7B%281%29%7D%20x_3%20&amp;plus;%20b_2%5E%7B%281%29%7D%29%20%5C%5C%20a_3%5E%7B%282%29%7D%20%26%3D%20f%28W_%7B31%7D%5E%7B%281%29%7Dx_1%20&amp;plus;%20W_%7B32%7D%5E%7B%281%29%7D%20x_2%20&amp;plus;%20W_%7B33%7D%5E%7B%281%29%7D%20x_3%20&amp;plus;%20b_3%5E%7B%281%29%7D%29%20%5C%5C%20h_%7BW%2Cb%7D%28x%29%20%26%3D%20a_1%5E%7B%283%29%7D%20%3D%20f%28W_%7B11%7D%5E%7B%282%29%7Da_1%5E%7B%282%29%7D%20&amp;plus;%20W_%7B12%7D%5E%7B%282%29%7D%20a_2%5E%7B%282%29%7D%20&amp;plus;%20W_%7B13%7D%5E%7B%282%29%7D%20a_3%5E%7B%282%29%7D%20&amp;plus;%20b_1%5E%7B%282%29%7D%29%20%5Cend%7Balign*%7D">
            <a:extLst>
              <a:ext uri="{FF2B5EF4-FFF2-40B4-BE49-F238E27FC236}">
                <a16:creationId xmlns:a16="http://schemas.microsoft.com/office/drawing/2014/main" id="{B7BB94CE-A2ED-BA41-95B4-01A91AD77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075" y="3412837"/>
            <a:ext cx="4104320" cy="114377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5DD91A92-728B-4350-8CEA-074F8D8812A9}"/>
                  </a:ext>
                </a:extLst>
              </p14:cNvPr>
              <p14:cNvContentPartPr/>
              <p14:nvPr/>
            </p14:nvContentPartPr>
            <p14:xfrm>
              <a:off x="1314360" y="1200600"/>
              <a:ext cx="6785280" cy="347076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5DD91A92-728B-4350-8CEA-074F8D8812A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05000" y="1191240"/>
                <a:ext cx="6804000" cy="348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760912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BC3BB-8B55-B546-AF86-D99030640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0077DE-EE80-6542-9678-B7C3354793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¿Qué es backpropagation?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19FDA-C28D-4A42-ACF9-498B3223AD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84C327C-56A8-45C2-AB86-5671E27964E6}"/>
                  </a:ext>
                </a:extLst>
              </p14:cNvPr>
              <p14:cNvContentPartPr/>
              <p14:nvPr/>
            </p14:nvContentPartPr>
            <p14:xfrm>
              <a:off x="5685120" y="1535760"/>
              <a:ext cx="2534400" cy="22204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84C327C-56A8-45C2-AB86-5671E27964E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75760" y="1526400"/>
                <a:ext cx="2553120" cy="2239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44338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D66C6-CD42-124A-9ED0-14A48D81A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EAE45C-2B61-6D4F-A3F9-86F9ABBE5F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3E148D9-06C8-2248-879A-F47C26D830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Para </a:t>
            </a:r>
            <a:r>
              <a:rPr lang="en-US" sz="1800" dirty="0" err="1"/>
              <a:t>entrenar</a:t>
            </a:r>
            <a:r>
              <a:rPr lang="en-US" sz="1800" dirty="0"/>
              <a:t> redes </a:t>
            </a:r>
            <a:r>
              <a:rPr lang="en-US" sz="1800" dirty="0" err="1"/>
              <a:t>neuronales</a:t>
            </a:r>
            <a:r>
              <a:rPr lang="en-US" sz="1800" dirty="0"/>
              <a:t> </a:t>
            </a:r>
            <a:r>
              <a:rPr lang="en-US" sz="1800" dirty="0" err="1"/>
              <a:t>usamos</a:t>
            </a:r>
            <a:r>
              <a:rPr lang="en-US" sz="1800" dirty="0"/>
              <a:t> Error Backpropagation.</a:t>
            </a:r>
          </a:p>
          <a:p>
            <a:pPr lvl="1"/>
            <a:r>
              <a:rPr lang="en-US" sz="1800" dirty="0" err="1"/>
              <a:t>Encontramos</a:t>
            </a:r>
            <a:r>
              <a:rPr lang="en-US" sz="1800" dirty="0"/>
              <a:t> el error</a:t>
            </a:r>
          </a:p>
          <a:p>
            <a:pPr lvl="1"/>
            <a:r>
              <a:rPr lang="en-US" sz="1800" dirty="0" err="1"/>
              <a:t>Vamos</a:t>
            </a:r>
            <a:r>
              <a:rPr lang="en-US" sz="1800" dirty="0"/>
              <a:t> </a:t>
            </a:r>
            <a:r>
              <a:rPr lang="en-US" sz="1800" dirty="0" err="1"/>
              <a:t>hacia</a:t>
            </a:r>
            <a:r>
              <a:rPr lang="en-US" sz="1800" dirty="0"/>
              <a:t> </a:t>
            </a:r>
            <a:r>
              <a:rPr lang="en-US" sz="1800" dirty="0" err="1"/>
              <a:t>atras</a:t>
            </a:r>
            <a:r>
              <a:rPr lang="en-US" sz="1800" dirty="0"/>
              <a:t> </a:t>
            </a:r>
            <a:r>
              <a:rPr lang="en-US" sz="1800" dirty="0" err="1"/>
              <a:t>viendo</a:t>
            </a:r>
            <a:r>
              <a:rPr lang="en-US" sz="1800" dirty="0"/>
              <a:t> </a:t>
            </a:r>
            <a:r>
              <a:rPr lang="en-US" sz="1800" dirty="0" err="1"/>
              <a:t>cuanta</a:t>
            </a:r>
            <a:r>
              <a:rPr lang="en-US" sz="1800" dirty="0"/>
              <a:t> culpa </a:t>
            </a:r>
            <a:r>
              <a:rPr lang="en-US" sz="1800" dirty="0" err="1"/>
              <a:t>tiene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unidad</a:t>
            </a:r>
            <a:endParaRPr lang="en-US" sz="1800" dirty="0"/>
          </a:p>
          <a:p>
            <a:pPr lvl="1"/>
            <a:r>
              <a:rPr lang="en-US" sz="1800" dirty="0" err="1"/>
              <a:t>Calculamos</a:t>
            </a:r>
            <a:r>
              <a:rPr lang="en-US" sz="1800" dirty="0"/>
              <a:t> la </a:t>
            </a:r>
            <a:r>
              <a:rPr lang="en-US" sz="1800" dirty="0" err="1"/>
              <a:t>derivada</a:t>
            </a:r>
            <a:r>
              <a:rPr lang="en-US" sz="1800" dirty="0"/>
              <a:t> de ese error, y </a:t>
            </a:r>
            <a:r>
              <a:rPr lang="en-US" sz="1800" dirty="0" err="1"/>
              <a:t>despues</a:t>
            </a:r>
            <a:r>
              <a:rPr lang="en-US" sz="1800" dirty="0"/>
              <a:t> </a:t>
            </a:r>
            <a:r>
              <a:rPr lang="en-US" sz="1800" dirty="0" err="1"/>
              <a:t>utilizamos</a:t>
            </a:r>
            <a:r>
              <a:rPr lang="en-US" sz="1800" dirty="0"/>
              <a:t> </a:t>
            </a:r>
            <a:r>
              <a:rPr lang="en-US" sz="1800" dirty="0" err="1"/>
              <a:t>Gradiente</a:t>
            </a:r>
            <a:r>
              <a:rPr lang="en-US" sz="1800" dirty="0"/>
              <a:t> </a:t>
            </a:r>
            <a:r>
              <a:rPr lang="en-US" sz="1800" dirty="0" err="1"/>
              <a:t>Descendente</a:t>
            </a:r>
            <a:r>
              <a:rPr lang="en-US" sz="1800" dirty="0"/>
              <a:t>.</a:t>
            </a:r>
          </a:p>
          <a:p>
            <a:pPr marL="342900" lvl="1" indent="0">
              <a:buNone/>
            </a:pP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F5D51DF-E2EB-4C33-A94A-C1B4916BA758}"/>
                  </a:ext>
                </a:extLst>
              </p14:cNvPr>
              <p14:cNvContentPartPr/>
              <p14:nvPr/>
            </p14:nvContentPartPr>
            <p14:xfrm>
              <a:off x="3913560" y="2195280"/>
              <a:ext cx="1445400" cy="896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F5D51DF-E2EB-4C33-A94A-C1B4916BA7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904200" y="2185920"/>
                <a:ext cx="1464120" cy="9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55350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s-MX" b="0" i="0" dirty="0">
                <a:solidFill>
                  <a:srgbClr val="24292E"/>
                </a:solidFill>
                <a:effectLst/>
                <a:latin typeface="-apple-system"/>
              </a:rPr>
              <a:t>Los estudiantes serán capaces de implementar y validar diferentes técnicas de Aprendizaje Profundo, podrán utilizar la librería de Python llamada </a:t>
            </a:r>
            <a:r>
              <a:rPr lang="es-MX" b="0" i="0" dirty="0" err="1">
                <a:solidFill>
                  <a:srgbClr val="24292E"/>
                </a:solidFill>
                <a:effectLst/>
                <a:latin typeface="-apple-system"/>
              </a:rPr>
              <a:t>Tensorflow</a:t>
            </a:r>
            <a:r>
              <a:rPr lang="es-MX" b="0" i="0" dirty="0">
                <a:solidFill>
                  <a:srgbClr val="24292E"/>
                </a:solidFill>
                <a:effectLst/>
                <a:latin typeface="-apple-system"/>
              </a:rPr>
              <a:t>, y podrán aplicar aprendizaje profundo a diferentes problemas.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7A756-0E21-8247-B321-2382BABE2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26C877-CA29-8141-A278-E99F5A2C88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2" descr="http://ufldl.stanford.edu/wiki/images/9/99/Network331.png">
            <a:extLst>
              <a:ext uri="{FF2B5EF4-FFF2-40B4-BE49-F238E27FC236}">
                <a16:creationId xmlns:a16="http://schemas.microsoft.com/office/drawing/2014/main" id="{728E5258-03B4-0245-9DD7-80E24F4BA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568" y="1251329"/>
            <a:ext cx="4002365" cy="2824099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44FB85-4FA5-6D4C-A7BC-D8C15A82663E}"/>
              </a:ext>
            </a:extLst>
          </p:cNvPr>
          <p:cNvSpPr txBox="1"/>
          <p:nvPr/>
        </p:nvSpPr>
        <p:spPr>
          <a:xfrm>
            <a:off x="3516661" y="4205263"/>
            <a:ext cx="311816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Evaluamos</a:t>
            </a:r>
            <a:r>
              <a:rPr lang="en-US" sz="1050" dirty="0"/>
              <a:t> los </a:t>
            </a:r>
            <a:r>
              <a:rPr lang="en-US" sz="1050" dirty="0" err="1"/>
              <a:t>errores</a:t>
            </a:r>
            <a:r>
              <a:rPr lang="en-US" sz="1050" dirty="0"/>
              <a:t> </a:t>
            </a:r>
            <a:r>
              <a:rPr lang="en-US" sz="1050" dirty="0" err="1"/>
              <a:t>en</a:t>
            </a:r>
            <a:r>
              <a:rPr lang="en-US" sz="1050" dirty="0"/>
              <a:t> los </a:t>
            </a:r>
            <a:r>
              <a:rPr lang="en-US" sz="1050" dirty="0" err="1"/>
              <a:t>nodos</a:t>
            </a:r>
            <a:r>
              <a:rPr lang="en-US" sz="1050" dirty="0"/>
              <a:t> </a:t>
            </a:r>
            <a:r>
              <a:rPr lang="en-US" sz="1050" dirty="0" err="1"/>
              <a:t>centrales</a:t>
            </a:r>
            <a:r>
              <a:rPr lang="en-US" sz="1050" dirty="0"/>
              <a:t> (</a:t>
            </a:r>
            <a:r>
              <a:rPr lang="el-GR" sz="1050" dirty="0"/>
              <a:t>δ</a:t>
            </a:r>
            <a:r>
              <a:rPr lang="en-US" sz="1050" dirty="0"/>
              <a:t>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BD6C7F-2C60-F947-B18E-63F04C111EF4}"/>
              </a:ext>
            </a:extLst>
          </p:cNvPr>
          <p:cNvSpPr/>
          <p:nvPr/>
        </p:nvSpPr>
        <p:spPr>
          <a:xfrm>
            <a:off x="4795091" y="2102845"/>
            <a:ext cx="1214610" cy="1098932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65CE53A-F8D6-D940-90A9-CF21883CEC4B}"/>
              </a:ext>
            </a:extLst>
          </p:cNvPr>
          <p:cNvSpPr/>
          <p:nvPr/>
        </p:nvSpPr>
        <p:spPr>
          <a:xfrm>
            <a:off x="6129510" y="1254509"/>
            <a:ext cx="1075962" cy="592932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Labels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4659AB4-C595-E844-AC51-7FEFA9549AA0}"/>
              </a:ext>
            </a:extLst>
          </p:cNvPr>
          <p:cNvCxnSpPr>
            <a:cxnSpLocks/>
            <a:stCxn id="8" idx="3"/>
          </p:cNvCxnSpPr>
          <p:nvPr/>
        </p:nvCxnSpPr>
        <p:spPr>
          <a:xfrm flipH="1">
            <a:off x="5898157" y="1760608"/>
            <a:ext cx="388924" cy="34223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CAF6005-18FC-724F-ABA4-3EDCEB3A366C}"/>
              </a:ext>
            </a:extLst>
          </p:cNvPr>
          <p:cNvSpPr/>
          <p:nvPr/>
        </p:nvSpPr>
        <p:spPr>
          <a:xfrm>
            <a:off x="3327094" y="1211142"/>
            <a:ext cx="1214610" cy="2643385"/>
          </a:xfrm>
          <a:prstGeom prst="roundRect">
            <a:avLst/>
          </a:prstGeom>
          <a:solidFill>
            <a:schemeClr val="accent2">
              <a:lumMod val="60000"/>
              <a:lumOff val="40000"/>
              <a:alpha val="10196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11" name="Curved Connector 10">
            <a:extLst>
              <a:ext uri="{FF2B5EF4-FFF2-40B4-BE49-F238E27FC236}">
                <a16:creationId xmlns:a16="http://schemas.microsoft.com/office/drawing/2014/main" id="{CA4BC50B-D0A0-894A-B088-870F0DC3307B}"/>
              </a:ext>
            </a:extLst>
          </p:cNvPr>
          <p:cNvCxnSpPr>
            <a:stCxn id="7" idx="0"/>
          </p:cNvCxnSpPr>
          <p:nvPr/>
        </p:nvCxnSpPr>
        <p:spPr>
          <a:xfrm rot="16200000" flipV="1">
            <a:off x="4600231" y="1300679"/>
            <a:ext cx="743639" cy="860693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9936DA99-DD5B-BB4B-9080-4CD38ABBD94B}"/>
              </a:ext>
            </a:extLst>
          </p:cNvPr>
          <p:cNvSpPr/>
          <p:nvPr/>
        </p:nvSpPr>
        <p:spPr>
          <a:xfrm>
            <a:off x="4967815" y="1273976"/>
            <a:ext cx="36434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l-GR" sz="1800" dirty="0"/>
              <a:t>δ</a:t>
            </a:r>
            <a:endParaRPr lang="en-US" sz="18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F5DAFC3-E2B3-4632-A8B3-CD6A1F92D427}"/>
                  </a:ext>
                </a:extLst>
              </p14:cNvPr>
              <p14:cNvContentPartPr/>
              <p14:nvPr/>
            </p14:nvContentPartPr>
            <p14:xfrm>
              <a:off x="797400" y="524880"/>
              <a:ext cx="7500960" cy="3981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F5DAFC3-E2B3-4632-A8B3-CD6A1F92D4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88040" y="515520"/>
                <a:ext cx="7519680" cy="4000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937086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CBE4A-3EE7-CD4F-BE38-90962EF41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AA653F-E7A1-7A48-8801-6D4B957331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2532E86-5BFF-A94D-AE05-3E158C3C59BF}"/>
              </a:ext>
            </a:extLst>
          </p:cNvPr>
          <p:cNvSpPr txBox="1">
            <a:spLocks/>
          </p:cNvSpPr>
          <p:nvPr/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US" dirty="0"/>
              <a:t>Un gran </a:t>
            </a:r>
            <a:r>
              <a:rPr lang="en-US" dirty="0" err="1"/>
              <a:t>problema</a:t>
            </a:r>
            <a:r>
              <a:rPr lang="en-US" dirty="0"/>
              <a:t> es que </a:t>
            </a:r>
            <a:r>
              <a:rPr lang="en-US" dirty="0" err="1"/>
              <a:t>si</a:t>
            </a:r>
            <a:r>
              <a:rPr lang="en-US" dirty="0"/>
              <a:t> los </a:t>
            </a:r>
            <a:r>
              <a:rPr lang="el-GR" dirty="0"/>
              <a:t>δ</a:t>
            </a:r>
            <a:r>
              <a:rPr lang="en-US" dirty="0"/>
              <a:t> son </a:t>
            </a:r>
            <a:r>
              <a:rPr lang="en-US" dirty="0" err="1"/>
              <a:t>chicos</a:t>
            </a:r>
            <a:r>
              <a:rPr lang="en-US" dirty="0"/>
              <a:t>, se van a </a:t>
            </a:r>
            <a:r>
              <a:rPr lang="en-US" dirty="0" err="1"/>
              <a:t>ir</a:t>
            </a:r>
            <a:r>
              <a:rPr lang="en-US" dirty="0"/>
              <a:t> hacienda mas </a:t>
            </a:r>
            <a:r>
              <a:rPr lang="en-US" dirty="0" err="1"/>
              <a:t>chicos</a:t>
            </a:r>
            <a:r>
              <a:rPr lang="en-US" dirty="0"/>
              <a:t>.</a:t>
            </a:r>
          </a:p>
          <a:p>
            <a:r>
              <a:rPr lang="en-US" dirty="0"/>
              <a:t>Si </a:t>
            </a:r>
            <a:r>
              <a:rPr lang="en-US" dirty="0" err="1"/>
              <a:t>tenemos</a:t>
            </a:r>
            <a:r>
              <a:rPr lang="en-US" dirty="0"/>
              <a:t>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capas</a:t>
            </a:r>
            <a:r>
              <a:rPr lang="en-US" dirty="0"/>
              <a:t>, </a:t>
            </a:r>
            <a:r>
              <a:rPr lang="en-US" dirty="0" err="1"/>
              <a:t>vamos</a:t>
            </a:r>
            <a:r>
              <a:rPr lang="en-US" dirty="0"/>
              <a:t> a </a:t>
            </a:r>
            <a:r>
              <a:rPr lang="en-US" dirty="0" err="1"/>
              <a:t>terminar</a:t>
            </a:r>
            <a:r>
              <a:rPr lang="en-US" dirty="0"/>
              <a:t> con </a:t>
            </a:r>
            <a:r>
              <a:rPr lang="en-US" dirty="0" err="1"/>
              <a:t>errores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chicos</a:t>
            </a:r>
            <a:r>
              <a:rPr lang="en-US" dirty="0"/>
              <a:t>..</a:t>
            </a:r>
          </a:p>
          <a:p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Descendente</a:t>
            </a:r>
            <a:r>
              <a:rPr lang="en-US" dirty="0"/>
              <a:t> </a:t>
            </a:r>
            <a:r>
              <a:rPr lang="en-US" dirty="0" err="1"/>
              <a:t>depende</a:t>
            </a:r>
            <a:r>
              <a:rPr lang="en-US" dirty="0"/>
              <a:t> de </a:t>
            </a:r>
            <a:r>
              <a:rPr lang="en-US" dirty="0" err="1"/>
              <a:t>esos</a:t>
            </a:r>
            <a:r>
              <a:rPr lang="en-US" dirty="0"/>
              <a:t> </a:t>
            </a:r>
            <a:r>
              <a:rPr lang="en-US" dirty="0" err="1"/>
              <a:t>errores</a:t>
            </a:r>
            <a:r>
              <a:rPr lang="en-US" dirty="0"/>
              <a:t>..</a:t>
            </a:r>
          </a:p>
          <a:p>
            <a:r>
              <a:rPr lang="en-US" dirty="0"/>
              <a:t>La explosion de DL se </a:t>
            </a:r>
            <a:r>
              <a:rPr lang="en-US" dirty="0" err="1"/>
              <a:t>dio</a:t>
            </a:r>
            <a:r>
              <a:rPr lang="en-US" dirty="0"/>
              <a:t> </a:t>
            </a:r>
            <a:r>
              <a:rPr lang="en-US" dirty="0" err="1"/>
              <a:t>cuando</a:t>
            </a:r>
            <a:r>
              <a:rPr lang="en-US" dirty="0"/>
              <a:t> ese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dejo</a:t>
            </a:r>
            <a:r>
              <a:rPr lang="en-US" dirty="0"/>
              <a:t> de </a:t>
            </a:r>
            <a:r>
              <a:rPr lang="en-US" dirty="0" err="1"/>
              <a:t>existir</a:t>
            </a:r>
            <a:r>
              <a:rPr lang="en-US" dirty="0"/>
              <a:t>..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CA28E56-7EC8-4E5C-ACBD-F582A16FD32D}"/>
                  </a:ext>
                </a:extLst>
              </p14:cNvPr>
              <p14:cNvContentPartPr/>
              <p14:nvPr/>
            </p14:nvContentPartPr>
            <p14:xfrm>
              <a:off x="3178800" y="1439640"/>
              <a:ext cx="2242800" cy="2646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CA28E56-7EC8-4E5C-ACBD-F582A16FD3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69440" y="1430280"/>
                <a:ext cx="2261520" cy="2665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44756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Metodología de Aprendizaje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clase comprenderá de una sección teórica y una sección práctica. </a:t>
            </a:r>
          </a:p>
          <a:p>
            <a:r>
              <a:rPr lang="es-MX" dirty="0"/>
              <a:t>En la sección práctica analizaremos casos de uso de los algoritmos, </a:t>
            </a:r>
            <a:r>
              <a:rPr lang="es-MX" dirty="0" err="1"/>
              <a:t>asi</a:t>
            </a:r>
            <a:r>
              <a:rPr lang="es-MX" dirty="0"/>
              <a:t> como fallas y oportunidades.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32246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Introducción</a:t>
            </a:r>
          </a:p>
          <a:p>
            <a:pPr lvl="1"/>
            <a:r>
              <a:rPr lang="es-MX" dirty="0"/>
              <a:t>Bases teóricas</a:t>
            </a:r>
          </a:p>
          <a:p>
            <a:r>
              <a:rPr lang="es-MX" dirty="0"/>
              <a:t>Redes Neuronales</a:t>
            </a:r>
          </a:p>
          <a:p>
            <a:r>
              <a:rPr lang="es-MX" dirty="0"/>
              <a:t>Aprendizaje Profundo</a:t>
            </a:r>
          </a:p>
          <a:p>
            <a:r>
              <a:rPr lang="es-MX" dirty="0"/>
              <a:t>Ejemplos Adversarios (GAN)</a:t>
            </a:r>
          </a:p>
          <a:p>
            <a:r>
              <a:rPr lang="es-MX" dirty="0"/>
              <a:t>Interpretabilidad de DL</a:t>
            </a:r>
          </a:p>
          <a:p>
            <a:r>
              <a:rPr lang="es-MX" dirty="0"/>
              <a:t>Redes Neuronales Recurrentes.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2486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100" dirty="0"/>
              <a:t>La evaluación consistirá en:</a:t>
            </a:r>
          </a:p>
          <a:p>
            <a:endParaRPr lang="es-MX" sz="1100" dirty="0"/>
          </a:p>
          <a:p>
            <a:r>
              <a:rPr lang="es-MX" sz="1100" dirty="0"/>
              <a:t>- El proyecto final será el 60% de la evaluación final.</a:t>
            </a:r>
          </a:p>
          <a:p>
            <a:r>
              <a:rPr lang="es-MX" sz="1100" dirty="0"/>
              <a:t>    - El proyecto final </a:t>
            </a:r>
            <a:r>
              <a:rPr lang="es-MX" sz="1100" dirty="0" err="1"/>
              <a:t>consistira</a:t>
            </a:r>
            <a:r>
              <a:rPr lang="es-MX" sz="1100" dirty="0"/>
              <a:t> en el uso de un técnica de Machine </a:t>
            </a:r>
            <a:r>
              <a:rPr lang="es-MX" sz="1100" dirty="0" err="1"/>
              <a:t>Learning</a:t>
            </a:r>
            <a:r>
              <a:rPr lang="es-MX" sz="1100" dirty="0"/>
              <a:t> en un set de datos de su preferencia, con su correspondiente diseño y evaluación.</a:t>
            </a:r>
          </a:p>
          <a:p>
            <a:r>
              <a:rPr lang="es-MX" sz="1100" dirty="0"/>
              <a:t>  - Pueden hacer equipos de hasta tres personas.</a:t>
            </a:r>
          </a:p>
          <a:p>
            <a:r>
              <a:rPr lang="es-MX" sz="1100" dirty="0"/>
              <a:t>  - Necesitan hacer un reporte de 3-5 paginas sobre el set de datos, el diseño y las variables usadas.</a:t>
            </a:r>
          </a:p>
          <a:p>
            <a:endParaRPr lang="es-MX" sz="1100" dirty="0"/>
          </a:p>
          <a:p>
            <a:r>
              <a:rPr lang="es-MX" sz="1100" dirty="0"/>
              <a:t>- El restante 40% será distribuido de la siguiente forma:</a:t>
            </a:r>
          </a:p>
          <a:p>
            <a:r>
              <a:rPr lang="es-MX" sz="1100" dirty="0"/>
              <a:t>  - Un examen final. </a:t>
            </a:r>
          </a:p>
          <a:p>
            <a:r>
              <a:rPr lang="es-MX" sz="1100" dirty="0"/>
              <a:t>  - Tareas.</a:t>
            </a:r>
          </a:p>
          <a:p>
            <a:r>
              <a:rPr lang="es-MX" sz="1100" dirty="0"/>
              <a:t>  - Participación en clase</a:t>
            </a:r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5291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9C66A-D5F4-400D-AA06-3938291833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Final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81BA8-E6C8-4EC3-81AD-25A8799BAD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53ECDD-A2EF-43BC-B026-9B39650834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68" y="1591380"/>
            <a:ext cx="4414914" cy="315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126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Deep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5D92435-246A-4E9A-8786-67B460750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Clasificacion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65988B-6E96-47AE-BF13-AB52DC903C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En</a:t>
            </a:r>
            <a:r>
              <a:rPr lang="en-US" dirty="0"/>
              <a:t> que </a:t>
            </a:r>
            <a:r>
              <a:rPr lang="en-US" dirty="0" err="1"/>
              <a:t>consiste</a:t>
            </a:r>
            <a:r>
              <a:rPr lang="en-US" dirty="0"/>
              <a:t> el </a:t>
            </a:r>
            <a:r>
              <a:rPr lang="en-US" dirty="0" err="1"/>
              <a:t>problema</a:t>
            </a:r>
            <a:r>
              <a:rPr lang="en-US" dirty="0"/>
              <a:t> de la </a:t>
            </a:r>
            <a:r>
              <a:rPr lang="en-US" dirty="0" err="1"/>
              <a:t>clasificacion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Cuales</a:t>
            </a:r>
            <a:r>
              <a:rPr lang="en-US" dirty="0"/>
              <a:t> son sus </a:t>
            </a:r>
            <a:r>
              <a:rPr lang="en-US" dirty="0" err="1"/>
              <a:t>limitantes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/>
              <a:t>Como lo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atacar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5D0F58-068A-4DC4-9E78-4FD356C2B2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55899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14940</TotalTime>
  <Words>738</Words>
  <Application>Microsoft Office PowerPoint</Application>
  <PresentationFormat>On-screen Show (16:9)</PresentationFormat>
  <Paragraphs>132</Paragraphs>
  <Slides>31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Roboto Condensed</vt:lpstr>
      <vt:lpstr>-apple-system</vt:lpstr>
      <vt:lpstr>Roboto Condensed Light</vt:lpstr>
      <vt:lpstr>Arvo</vt:lpstr>
      <vt:lpstr>Arial</vt:lpstr>
      <vt:lpstr>Cambria Math</vt:lpstr>
      <vt:lpstr>Salerio template</vt:lpstr>
      <vt:lpstr>Deep Learning</vt:lpstr>
      <vt:lpstr>Anuncios</vt:lpstr>
      <vt:lpstr>Objetivo</vt:lpstr>
      <vt:lpstr>Metodología de Aprendizaje</vt:lpstr>
      <vt:lpstr>Temario</vt:lpstr>
      <vt:lpstr>Evaluación</vt:lpstr>
      <vt:lpstr>Proyecto Final</vt:lpstr>
      <vt:lpstr>Deep Learning</vt:lpstr>
      <vt:lpstr>Problema de Clasificacion</vt:lpstr>
      <vt:lpstr>Por que es necesario el Deep Learning</vt:lpstr>
      <vt:lpstr>PowerPoint Presentation</vt:lpstr>
      <vt:lpstr>Clasificación</vt:lpstr>
      <vt:lpstr>Clasificación</vt:lpstr>
      <vt:lpstr>Clasificación</vt:lpstr>
      <vt:lpstr>PowerPoint Presentation</vt:lpstr>
      <vt:lpstr>Reglas del Juego</vt:lpstr>
      <vt:lpstr>Asumptions</vt:lpstr>
      <vt:lpstr>Ventajas</vt:lpstr>
      <vt:lpstr>PowerPoint Presentation</vt:lpstr>
      <vt:lpstr>Tensorflow</vt:lpstr>
      <vt:lpstr>PowerPoint Presentation</vt:lpstr>
      <vt:lpstr>Introducción</vt:lpstr>
      <vt:lpstr>Redes Neuronales</vt:lpstr>
      <vt:lpstr>Feature Engineering</vt:lpstr>
      <vt:lpstr>Perceptron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112</cp:revision>
  <dcterms:modified xsi:type="dcterms:W3CDTF">2020-10-06T04:47:41Z</dcterms:modified>
</cp:coreProperties>
</file>